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434" r:id="rId4"/>
    <p:sldId id="296" r:id="rId5"/>
    <p:sldId id="435" r:id="rId6"/>
    <p:sldId id="346" r:id="rId7"/>
    <p:sldId id="347" r:id="rId8"/>
    <p:sldId id="348" r:id="rId9"/>
    <p:sldId id="426" r:id="rId10"/>
    <p:sldId id="427" r:id="rId11"/>
    <p:sldId id="428" r:id="rId12"/>
    <p:sldId id="437" r:id="rId13"/>
    <p:sldId id="440" r:id="rId14"/>
    <p:sldId id="441" r:id="rId15"/>
    <p:sldId id="408" r:id="rId16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黑体" pitchFamily="49" charset="-122"/>
      <p:regular r:id="rId22"/>
    </p:embeddedFont>
    <p:embeddedFont>
      <p:font typeface="微软雅黑" pitchFamily="34" charset="-122"/>
      <p:regular r:id="rId23"/>
      <p:bold r:id="rId24"/>
    </p:embeddedFont>
    <p:embeddedFont>
      <p:font typeface="Arial Black" pitchFamily="34" charset="0"/>
      <p:bold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3823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858" y="-84"/>
      </p:cViewPr>
      <p:guideLst>
        <p:guide orient="horz" pos="2196"/>
        <p:guide pos="3840"/>
        <p:guide pos="4002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urn:microsoft.com/office/officeart/2005/8/layout/orgChart1#1" loCatId="hierarchy" qsTypeId="urn:microsoft.com/office/officeart/2005/8/quickstyle/simple4#1" qsCatId="simple" csTypeId="urn:microsoft.com/office/officeart/2005/8/colors/colorful1#1" csCatId="accent1" phldr="1"/>
      <dgm:spPr/>
      <dgm:t>
        <a:bodyPr/>
        <a:lstStyle/>
        <a:p>
          <a:endParaRPr lang="zh-CN" altLang="en-US"/>
        </a:p>
      </dgm:t>
    </dgm:pt>
    <dgm:pt modelId="{47C757F0-AA23-46BE-9311-EA432CDEEAA1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rPr>
            <a:t>四个原则</a:t>
          </a:r>
        </a:p>
      </dgm:t>
    </dgm:pt>
    <dgm:pt modelId="{AB39B06D-FE6C-48B2-B5B4-77CD0C8CF7AD}" type="parTrans" cxnId="{97EB9BBA-2309-4FF5-9B62-B1E13E36992E}">
      <dgm:prSet/>
      <dgm:spPr/>
      <dgm:t>
        <a:bodyPr/>
        <a:lstStyle/>
        <a:p>
          <a:endParaRPr lang="zh-CN" altLang="en-US"/>
        </a:p>
      </dgm:t>
    </dgm:pt>
    <dgm:pt modelId="{DF0D1C21-B79E-4875-B7FA-EF183CB48B88}" type="sibTrans" cxnId="{97EB9BBA-2309-4FF5-9B62-B1E13E36992E}">
      <dgm:prSet/>
      <dgm:spPr/>
      <dgm:t>
        <a:bodyPr/>
        <a:lstStyle/>
        <a:p>
          <a:endParaRPr lang="zh-CN" altLang="en-US"/>
        </a:p>
      </dgm:t>
    </dgm:pt>
    <dgm:pt modelId="{12714FC6-8B41-47E5-91DD-F02D34D23B93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技术领域相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近</a:t>
          </a:r>
        </a:p>
      </dgm:t>
    </dgm:pt>
    <dgm:pt modelId="{EACD17F5-D793-4A43-B489-D1804D50CFEF}" type="parTrans" cxnId="{619917EE-BD9F-4744-8704-91C659793099}">
      <dgm:prSet/>
      <dgm:spPr/>
      <dgm:t>
        <a:bodyPr/>
        <a:lstStyle/>
        <a:p>
          <a:endParaRPr lang="zh-CN" altLang="en-US"/>
        </a:p>
      </dgm:t>
    </dgm:pt>
    <dgm:pt modelId="{FA45D93F-0724-4936-AA45-E6762732A19D}" type="sibTrans" cxnId="{619917EE-BD9F-4744-8704-91C659793099}">
      <dgm:prSet/>
      <dgm:spPr/>
      <dgm:t>
        <a:bodyPr/>
        <a:lstStyle/>
        <a:p>
          <a:endParaRPr lang="zh-CN" altLang="en-US"/>
        </a:p>
      </dgm:t>
    </dgm:pt>
    <dgm:pt modelId="{4EC42421-831D-4CD3-8215-2AF4300F9C01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职业岗位相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关</a:t>
          </a:r>
        </a:p>
      </dgm:t>
    </dgm:pt>
    <dgm:pt modelId="{8D5FB264-0A5C-4C3A-85B7-453D9BD837DF}" type="parTrans" cxnId="{12EDAC84-24E5-45C9-B623-8F7CCCD26590}">
      <dgm:prSet/>
      <dgm:spPr/>
      <dgm:t>
        <a:bodyPr/>
        <a:lstStyle/>
        <a:p>
          <a:endParaRPr lang="zh-CN" altLang="en-US"/>
        </a:p>
      </dgm:t>
    </dgm:pt>
    <dgm:pt modelId="{A1825131-D805-48C8-BFCE-E45C02E6F5CE}" type="sibTrans" cxnId="{12EDAC84-24E5-45C9-B623-8F7CCCD26590}">
      <dgm:prSet/>
      <dgm:spPr/>
      <dgm:t>
        <a:bodyPr/>
        <a:lstStyle/>
        <a:p>
          <a:endParaRPr lang="zh-CN" altLang="en-US"/>
        </a:p>
      </dgm:t>
    </dgm:pt>
    <dgm:pt modelId="{CF717C8A-B40B-4AFF-BF49-65ABB7DF8190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专业基础相通</a:t>
          </a:r>
        </a:p>
      </dgm:t>
    </dgm:pt>
    <dgm:pt modelId="{CCF68ADE-40B6-47D0-93C1-88EC13ADC8AC}" type="parTrans" cxnId="{4EA3134A-7B27-49FB-A264-064798EC09D5}">
      <dgm:prSet/>
      <dgm:spPr/>
      <dgm:t>
        <a:bodyPr/>
        <a:lstStyle/>
        <a:p>
          <a:endParaRPr lang="zh-CN" altLang="en-US"/>
        </a:p>
      </dgm:t>
    </dgm:pt>
    <dgm:pt modelId="{630D3E0B-D1D7-4E1A-8193-515AA5E1866F}" type="sibTrans" cxnId="{4EA3134A-7B27-49FB-A264-064798EC09D5}">
      <dgm:prSet/>
      <dgm:spPr/>
      <dgm:t>
        <a:bodyPr/>
        <a:lstStyle/>
        <a:p>
          <a:endParaRPr lang="zh-CN" altLang="en-US"/>
        </a:p>
      </dgm:t>
    </dgm:pt>
    <dgm:pt modelId="{B1A43B44-7CD2-4151-8346-CD0FC01C9802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>
              <a:latin typeface="微软雅黑" panose="020B0503020204020204" pitchFamily="34" charset="-122"/>
              <a:ea typeface="微软雅黑" panose="020B0503020204020204" pitchFamily="34" charset="-122"/>
            </a:rPr>
            <a:t>教学资源共享</a:t>
          </a:r>
        </a:p>
      </dgm:t>
    </dgm:pt>
    <dgm:pt modelId="{0524C08D-154A-484F-80E3-778B6E05649E}" type="parTrans" cxnId="{31A100BE-9A02-4DDF-B1D2-35110879AEA8}">
      <dgm:prSet/>
      <dgm:spPr/>
      <dgm:t>
        <a:bodyPr/>
        <a:lstStyle/>
        <a:p>
          <a:endParaRPr lang="zh-CN" altLang="en-US"/>
        </a:p>
      </dgm:t>
    </dgm:pt>
    <dgm:pt modelId="{75B37A07-F970-45AC-B1C9-60D52E64D74A}" type="sibTrans" cxnId="{31A100BE-9A02-4DDF-B1D2-35110879AEA8}">
      <dgm:prSet/>
      <dgm:spPr/>
      <dgm:t>
        <a:bodyPr/>
        <a:lstStyle/>
        <a:p>
          <a:endParaRPr lang="zh-CN" altLang="en-US"/>
        </a:p>
      </dgm:t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728C3E8-5128-4BB6-90CC-A86769ECE335}" type="pres">
      <dgm:prSet presAssocID="{47C757F0-AA23-46BE-9311-EA432CDEEAA1}" presName="hierRoot1" presStyleCnt="0">
        <dgm:presLayoutVars>
          <dgm:hierBranch val="hang"/>
        </dgm:presLayoutVars>
      </dgm:prSet>
      <dgm:spPr/>
    </dgm:pt>
    <dgm:pt modelId="{79147750-B6BF-43FD-83A0-7ACDC9B53EFF}" type="pres">
      <dgm:prSet presAssocID="{47C757F0-AA23-46BE-9311-EA432CDEEAA1}" presName="rootComposite1" presStyleCnt="0"/>
      <dgm:spPr/>
      <dgm:t>
        <a:bodyPr/>
        <a:lstStyle/>
        <a:p>
          <a:endParaRPr lang="zh-CN" altLang="en-US"/>
        </a:p>
      </dgm:t>
    </dgm:pt>
    <dgm:pt modelId="{AE79172D-D441-42BB-84EA-E3D989670DED}" type="pres">
      <dgm:prSet presAssocID="{47C757F0-AA23-46BE-9311-EA432CDEEAA1}" presName="rootText1" presStyleLbl="node0" presStyleIdx="0" presStyleCnt="1" custLinFactNeighborX="916" custLinFactNeighborY="62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420519-308D-4A6A-8FEA-6FB2E39BA448}" type="pres">
      <dgm:prSet presAssocID="{47C757F0-AA23-46BE-9311-EA432CDEEAA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9A0FF10C-81C7-47CD-A320-768F2009480B}" type="pres">
      <dgm:prSet presAssocID="{47C757F0-AA23-46BE-9311-EA432CDEEAA1}" presName="hierChild2" presStyleCnt="0"/>
      <dgm:spPr/>
    </dgm:pt>
    <dgm:pt modelId="{ABBBB1DB-57CE-416D-8461-042823D0CC25}" type="pres">
      <dgm:prSet presAssocID="{EACD17F5-D793-4A43-B489-D1804D50CFEF}" presName="Name48" presStyleLbl="parChTrans1D2" presStyleIdx="0" presStyleCnt="4"/>
      <dgm:spPr/>
      <dgm:t>
        <a:bodyPr/>
        <a:lstStyle/>
        <a:p>
          <a:endParaRPr lang="zh-CN" altLang="en-US"/>
        </a:p>
      </dgm:t>
    </dgm:pt>
    <dgm:pt modelId="{D6C5C065-A308-417C-8ECC-04FC2BEC646C}" type="pres">
      <dgm:prSet presAssocID="{12714FC6-8B41-47E5-91DD-F02D34D23B93}" presName="hierRoot2" presStyleCnt="0">
        <dgm:presLayoutVars>
          <dgm:hierBranch val="init"/>
        </dgm:presLayoutVars>
      </dgm:prSet>
      <dgm:spPr/>
    </dgm:pt>
    <dgm:pt modelId="{E36491EF-5019-46FD-BC82-1BD579B9EE0E}" type="pres">
      <dgm:prSet presAssocID="{12714FC6-8B41-47E5-91DD-F02D34D23B93}" presName="rootComposite" presStyleCnt="0"/>
      <dgm:spPr/>
      <dgm:t>
        <a:bodyPr/>
        <a:lstStyle/>
        <a:p>
          <a:endParaRPr lang="zh-CN" altLang="en-US"/>
        </a:p>
      </dgm:t>
    </dgm:pt>
    <dgm:pt modelId="{43B7C837-49D6-40CE-BBAB-953D9E4BA7ED}" type="pres">
      <dgm:prSet presAssocID="{12714FC6-8B41-47E5-91DD-F02D34D23B9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037140-9B69-4B9F-A134-F2F2EB0F2E32}" type="pres">
      <dgm:prSet presAssocID="{12714FC6-8B41-47E5-91DD-F02D34D23B93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FA37AA5D-87C2-47F6-9B72-B753C073E744}" type="pres">
      <dgm:prSet presAssocID="{12714FC6-8B41-47E5-91DD-F02D34D23B93}" presName="hierChild4" presStyleCnt="0"/>
      <dgm:spPr/>
    </dgm:pt>
    <dgm:pt modelId="{A7309641-2A58-41EA-9E42-56812CF298ED}" type="pres">
      <dgm:prSet presAssocID="{12714FC6-8B41-47E5-91DD-F02D34D23B93}" presName="hierChild5" presStyleCnt="0"/>
      <dgm:spPr/>
    </dgm:pt>
    <dgm:pt modelId="{5C675A47-1CA1-4B13-A920-C4817A306EB9}" type="pres">
      <dgm:prSet presAssocID="{8D5FB264-0A5C-4C3A-85B7-453D9BD837DF}" presName="Name48" presStyleLbl="parChTrans1D2" presStyleIdx="1" presStyleCnt="4"/>
      <dgm:spPr/>
      <dgm:t>
        <a:bodyPr/>
        <a:lstStyle/>
        <a:p>
          <a:endParaRPr lang="zh-CN" altLang="en-US"/>
        </a:p>
      </dgm:t>
    </dgm:pt>
    <dgm:pt modelId="{C6F584B9-7EA2-46D8-913B-8F508509ECAB}" type="pres">
      <dgm:prSet presAssocID="{4EC42421-831D-4CD3-8215-2AF4300F9C01}" presName="hierRoot2" presStyleCnt="0">
        <dgm:presLayoutVars>
          <dgm:hierBranch val="init"/>
        </dgm:presLayoutVars>
      </dgm:prSet>
      <dgm:spPr/>
    </dgm:pt>
    <dgm:pt modelId="{6CAD9CE6-86A1-4F7D-98A6-3AF53F55F9E3}" type="pres">
      <dgm:prSet presAssocID="{4EC42421-831D-4CD3-8215-2AF4300F9C01}" presName="rootComposite" presStyleCnt="0"/>
      <dgm:spPr/>
      <dgm:t>
        <a:bodyPr/>
        <a:lstStyle/>
        <a:p>
          <a:endParaRPr lang="zh-CN" altLang="en-US"/>
        </a:p>
      </dgm:t>
    </dgm:pt>
    <dgm:pt modelId="{08A0D1D2-3A20-4D63-8E35-B7C8B6B16D48}" type="pres">
      <dgm:prSet presAssocID="{4EC42421-831D-4CD3-8215-2AF4300F9C0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238C53E-A961-488B-8FBD-6EC13507B069}" type="pres">
      <dgm:prSet presAssocID="{4EC42421-831D-4CD3-8215-2AF4300F9C01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A9C46FD3-3BE9-4E6E-BFF6-B0B42B13F857}" type="pres">
      <dgm:prSet presAssocID="{4EC42421-831D-4CD3-8215-2AF4300F9C01}" presName="hierChild4" presStyleCnt="0"/>
      <dgm:spPr/>
    </dgm:pt>
    <dgm:pt modelId="{A663BBFB-A120-4F5B-82EC-DB644DB9966B}" type="pres">
      <dgm:prSet presAssocID="{4EC42421-831D-4CD3-8215-2AF4300F9C01}" presName="hierChild5" presStyleCnt="0"/>
      <dgm:spPr/>
    </dgm:pt>
    <dgm:pt modelId="{AEF1B397-34DC-4D72-8688-AD0C219E5687}" type="pres">
      <dgm:prSet presAssocID="{CCF68ADE-40B6-47D0-93C1-88EC13ADC8AC}" presName="Name48" presStyleLbl="parChTrans1D2" presStyleIdx="2" presStyleCnt="4"/>
      <dgm:spPr/>
      <dgm:t>
        <a:bodyPr/>
        <a:lstStyle/>
        <a:p>
          <a:endParaRPr lang="zh-CN" altLang="en-US"/>
        </a:p>
      </dgm:t>
    </dgm:pt>
    <dgm:pt modelId="{1A917F9A-DDE6-4568-B35C-7FABCEF0A586}" type="pres">
      <dgm:prSet presAssocID="{CF717C8A-B40B-4AFF-BF49-65ABB7DF8190}" presName="hierRoot2" presStyleCnt="0">
        <dgm:presLayoutVars>
          <dgm:hierBranch val="r"/>
        </dgm:presLayoutVars>
      </dgm:prSet>
      <dgm:spPr/>
    </dgm:pt>
    <dgm:pt modelId="{FA949B67-3DB7-47FA-97C9-4A653E762F22}" type="pres">
      <dgm:prSet presAssocID="{CF717C8A-B40B-4AFF-BF49-65ABB7DF8190}" presName="rootComposite" presStyleCnt="0"/>
      <dgm:spPr/>
      <dgm:t>
        <a:bodyPr/>
        <a:lstStyle/>
        <a:p>
          <a:endParaRPr lang="zh-CN" altLang="en-US"/>
        </a:p>
      </dgm:t>
    </dgm:pt>
    <dgm:pt modelId="{7D64F4A3-0E55-47AC-A59B-9D5A9DC25552}" type="pres">
      <dgm:prSet presAssocID="{CF717C8A-B40B-4AFF-BF49-65ABB7DF819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67CB49-EC34-46BC-AD2D-72F3BD95D049}" type="pres">
      <dgm:prSet presAssocID="{CF717C8A-B40B-4AFF-BF49-65ABB7DF8190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EB3A10DA-2FA4-4DAD-8341-8078D7F83716}" type="pres">
      <dgm:prSet presAssocID="{CF717C8A-B40B-4AFF-BF49-65ABB7DF8190}" presName="hierChild4" presStyleCnt="0"/>
      <dgm:spPr/>
    </dgm:pt>
    <dgm:pt modelId="{B05C5608-85C8-433E-A928-1755312B673B}" type="pres">
      <dgm:prSet presAssocID="{CF717C8A-B40B-4AFF-BF49-65ABB7DF8190}" presName="hierChild5" presStyleCnt="0"/>
      <dgm:spPr/>
    </dgm:pt>
    <dgm:pt modelId="{53E4629D-90F2-4371-9B5D-453FD1CE255D}" type="pres">
      <dgm:prSet presAssocID="{0524C08D-154A-484F-80E3-778B6E05649E}" presName="Name48" presStyleLbl="parChTrans1D2" presStyleIdx="3" presStyleCnt="4"/>
      <dgm:spPr/>
      <dgm:t>
        <a:bodyPr/>
        <a:lstStyle/>
        <a:p>
          <a:endParaRPr lang="zh-CN" altLang="en-US"/>
        </a:p>
      </dgm:t>
    </dgm:pt>
    <dgm:pt modelId="{B9B986FF-E15C-4FB1-A8A9-D375DE91306E}" type="pres">
      <dgm:prSet presAssocID="{B1A43B44-7CD2-4151-8346-CD0FC01C9802}" presName="hierRoot2" presStyleCnt="0">
        <dgm:presLayoutVars>
          <dgm:hierBranch val="init"/>
        </dgm:presLayoutVars>
      </dgm:prSet>
      <dgm:spPr/>
    </dgm:pt>
    <dgm:pt modelId="{130D7E38-321C-47CC-8941-75891D911F71}" type="pres">
      <dgm:prSet presAssocID="{B1A43B44-7CD2-4151-8346-CD0FC01C9802}" presName="rootComposite" presStyleCnt="0"/>
      <dgm:spPr/>
      <dgm:t>
        <a:bodyPr/>
        <a:lstStyle/>
        <a:p>
          <a:endParaRPr lang="zh-CN" altLang="en-US"/>
        </a:p>
      </dgm:t>
    </dgm:pt>
    <dgm:pt modelId="{F42AF673-4716-49E3-A7C4-82ED3F3EF656}" type="pres">
      <dgm:prSet presAssocID="{B1A43B44-7CD2-4151-8346-CD0FC01C98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235F59-E94E-4F0C-8634-3F3A9810019B}" type="pres">
      <dgm:prSet presAssocID="{B1A43B44-7CD2-4151-8346-CD0FC01C9802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EAC3541C-A4B0-4C21-A1F4-0BCB9389EA41}" type="pres">
      <dgm:prSet presAssocID="{B1A43B44-7CD2-4151-8346-CD0FC01C9802}" presName="hierChild4" presStyleCnt="0"/>
      <dgm:spPr/>
    </dgm:pt>
    <dgm:pt modelId="{98F6483A-259C-4EED-B2B2-4A015FCF850C}" type="pres">
      <dgm:prSet presAssocID="{B1A43B44-7CD2-4151-8346-CD0FC01C9802}" presName="hierChild5" presStyleCnt="0"/>
      <dgm:spPr/>
    </dgm:pt>
    <dgm:pt modelId="{0E819307-1B4E-434E-BA76-D5A4192B0663}" type="pres">
      <dgm:prSet presAssocID="{47C757F0-AA23-46BE-9311-EA432CDEEAA1}" presName="hierChild3" presStyleCnt="0"/>
      <dgm:spPr/>
    </dgm:pt>
  </dgm:ptLst>
  <dgm:cxnLst>
    <dgm:cxn modelId="{EB65E669-8C8A-43DF-8B82-320397F6D8A7}" type="presOf" srcId="{8D5FB264-0A5C-4C3A-85B7-453D9BD837DF}" destId="{5C675A47-1CA1-4B13-A920-C4817A306EB9}" srcOrd="0" destOrd="0" presId="urn:microsoft.com/office/officeart/2005/8/layout/orgChart1#1"/>
    <dgm:cxn modelId="{7D4474C9-AC4F-453B-90AC-35728A8CEB11}" type="presOf" srcId="{B1A43B44-7CD2-4151-8346-CD0FC01C9802}" destId="{F42AF673-4716-49E3-A7C4-82ED3F3EF656}" srcOrd="1" destOrd="0" presId="urn:microsoft.com/office/officeart/2005/8/layout/orgChart1#1"/>
    <dgm:cxn modelId="{92E096B2-4A4C-472A-91F3-599A5B667C8E}" type="presOf" srcId="{0524C08D-154A-484F-80E3-778B6E05649E}" destId="{53E4629D-90F2-4371-9B5D-453FD1CE255D}" srcOrd="0" destOrd="0" presId="urn:microsoft.com/office/officeart/2005/8/layout/orgChart1#1"/>
    <dgm:cxn modelId="{66447477-109A-4E77-A401-B7A16F4B3445}" type="presOf" srcId="{12714FC6-8B41-47E5-91DD-F02D34D23B93}" destId="{E36491EF-5019-46FD-BC82-1BD579B9EE0E}" srcOrd="0" destOrd="0" presId="urn:microsoft.com/office/officeart/2005/8/layout/orgChart1#1"/>
    <dgm:cxn modelId="{4EA3134A-7B27-49FB-A264-064798EC09D5}" srcId="{47C757F0-AA23-46BE-9311-EA432CDEEAA1}" destId="{CF717C8A-B40B-4AFF-BF49-65ABB7DF8190}" srcOrd="2" destOrd="0" parTransId="{CCF68ADE-40B6-47D0-93C1-88EC13ADC8AC}" sibTransId="{630D3E0B-D1D7-4E1A-8193-515AA5E1866F}"/>
    <dgm:cxn modelId="{50A43728-4A53-49F9-BC97-9F8EF9A53F4B}" type="presOf" srcId="{A77D31B3-3808-4FBA-8FA4-CC8D448A173E}" destId="{E498DC9C-C5AC-4482-A26F-3B99DC5D79F0}" srcOrd="0" destOrd="0" presId="urn:microsoft.com/office/officeart/2005/8/layout/orgChart1#1"/>
    <dgm:cxn modelId="{DFDB5DB7-4245-4CB8-AFFC-AA3DFF31599D}" type="presOf" srcId="{12714FC6-8B41-47E5-91DD-F02D34D23B93}" destId="{43B7C837-49D6-40CE-BBAB-953D9E4BA7ED}" srcOrd="1" destOrd="0" presId="urn:microsoft.com/office/officeart/2005/8/layout/orgChart1#1"/>
    <dgm:cxn modelId="{75788F50-06A6-488B-B303-1B99BD108C27}" type="presOf" srcId="{CF717C8A-B40B-4AFF-BF49-65ABB7DF8190}" destId="{FA949B67-3DB7-47FA-97C9-4A653E762F22}" srcOrd="0" destOrd="0" presId="urn:microsoft.com/office/officeart/2005/8/layout/orgChart1#1"/>
    <dgm:cxn modelId="{31A100BE-9A02-4DDF-B1D2-35110879AEA8}" srcId="{47C757F0-AA23-46BE-9311-EA432CDEEAA1}" destId="{B1A43B44-7CD2-4151-8346-CD0FC01C9802}" srcOrd="3" destOrd="0" parTransId="{0524C08D-154A-484F-80E3-778B6E05649E}" sibTransId="{75B37A07-F970-45AC-B1C9-60D52E64D74A}"/>
    <dgm:cxn modelId="{3A82E4FD-9E21-4205-89CA-909B3091200C}" type="presOf" srcId="{47C757F0-AA23-46BE-9311-EA432CDEEAA1}" destId="{AE79172D-D441-42BB-84EA-E3D989670DED}" srcOrd="1" destOrd="0" presId="urn:microsoft.com/office/officeart/2005/8/layout/orgChart1#1"/>
    <dgm:cxn modelId="{6EE1FFC2-8B75-452B-B7FD-63A826A7777E}" type="presOf" srcId="{CF717C8A-B40B-4AFF-BF49-65ABB7DF8190}" destId="{7D64F4A3-0E55-47AC-A59B-9D5A9DC25552}" srcOrd="1" destOrd="0" presId="urn:microsoft.com/office/officeart/2005/8/layout/orgChart1#1"/>
    <dgm:cxn modelId="{A5D3C879-7838-4B8C-8C8A-5D777273AE82}" type="presOf" srcId="{4EC42421-831D-4CD3-8215-2AF4300F9C01}" destId="{08A0D1D2-3A20-4D63-8E35-B7C8B6B16D48}" srcOrd="1" destOrd="0" presId="urn:microsoft.com/office/officeart/2005/8/layout/orgChart1#1"/>
    <dgm:cxn modelId="{1B742D1A-7308-4C99-8999-B108B3744774}" type="presOf" srcId="{47C757F0-AA23-46BE-9311-EA432CDEEAA1}" destId="{86420519-308D-4A6A-8FEA-6FB2E39BA448}" srcOrd="2" destOrd="0" presId="urn:microsoft.com/office/officeart/2005/8/layout/orgChart1#1"/>
    <dgm:cxn modelId="{48076985-162C-44BA-9D0A-D05B1820E74E}" type="presOf" srcId="{4EC42421-831D-4CD3-8215-2AF4300F9C01}" destId="{6CAD9CE6-86A1-4F7D-98A6-3AF53F55F9E3}" srcOrd="0" destOrd="0" presId="urn:microsoft.com/office/officeart/2005/8/layout/orgChart1#1"/>
    <dgm:cxn modelId="{FAD37380-C9C7-45A4-9D89-E26BB0B5C071}" type="presOf" srcId="{CF717C8A-B40B-4AFF-BF49-65ABB7DF8190}" destId="{5667CB49-EC34-46BC-AD2D-72F3BD95D049}" srcOrd="2" destOrd="0" presId="urn:microsoft.com/office/officeart/2005/8/layout/orgChart1#1"/>
    <dgm:cxn modelId="{249C3ED9-45E4-42DE-94B7-A828AA23398C}" type="presOf" srcId="{4EC42421-831D-4CD3-8215-2AF4300F9C01}" destId="{6238C53E-A961-488B-8FBD-6EC13507B069}" srcOrd="2" destOrd="0" presId="urn:microsoft.com/office/officeart/2005/8/layout/orgChart1#1"/>
    <dgm:cxn modelId="{A56E55C2-607D-4558-8733-C726CC80D637}" type="presOf" srcId="{47C757F0-AA23-46BE-9311-EA432CDEEAA1}" destId="{79147750-B6BF-43FD-83A0-7ACDC9B53EFF}" srcOrd="0" destOrd="0" presId="urn:microsoft.com/office/officeart/2005/8/layout/orgChart1#1"/>
    <dgm:cxn modelId="{590D7718-6065-4A6E-9521-FFD76BC3224D}" type="presOf" srcId="{12714FC6-8B41-47E5-91DD-F02D34D23B93}" destId="{9A037140-9B69-4B9F-A134-F2F2EB0F2E32}" srcOrd="2" destOrd="0" presId="urn:microsoft.com/office/officeart/2005/8/layout/orgChart1#1"/>
    <dgm:cxn modelId="{0708D9E5-9D91-49FF-8EDA-7B40A31376EA}" type="presOf" srcId="{CCF68ADE-40B6-47D0-93C1-88EC13ADC8AC}" destId="{AEF1B397-34DC-4D72-8688-AD0C219E5687}" srcOrd="0" destOrd="0" presId="urn:microsoft.com/office/officeart/2005/8/layout/orgChart1#1"/>
    <dgm:cxn modelId="{12EDAC84-24E5-45C9-B623-8F7CCCD26590}" srcId="{47C757F0-AA23-46BE-9311-EA432CDEEAA1}" destId="{4EC42421-831D-4CD3-8215-2AF4300F9C01}" srcOrd="1" destOrd="0" parTransId="{8D5FB264-0A5C-4C3A-85B7-453D9BD837DF}" sibTransId="{A1825131-D805-48C8-BFCE-E45C02E6F5CE}"/>
    <dgm:cxn modelId="{97EB9BBA-2309-4FF5-9B62-B1E13E36992E}" srcId="{A77D31B3-3808-4FBA-8FA4-CC8D448A173E}" destId="{47C757F0-AA23-46BE-9311-EA432CDEEAA1}" srcOrd="0" destOrd="0" parTransId="{AB39B06D-FE6C-48B2-B5B4-77CD0C8CF7AD}" sibTransId="{DF0D1C21-B79E-4875-B7FA-EF183CB48B88}"/>
    <dgm:cxn modelId="{BFD41C82-FD92-4A3D-95B8-8C4E24C084CF}" type="presOf" srcId="{EACD17F5-D793-4A43-B489-D1804D50CFEF}" destId="{ABBBB1DB-57CE-416D-8461-042823D0CC25}" srcOrd="0" destOrd="0" presId="urn:microsoft.com/office/officeart/2005/8/layout/orgChart1#1"/>
    <dgm:cxn modelId="{593EE38F-9B6C-4CF9-B33C-789B276802D8}" type="presOf" srcId="{B1A43B44-7CD2-4151-8346-CD0FC01C9802}" destId="{130D7E38-321C-47CC-8941-75891D911F71}" srcOrd="0" destOrd="0" presId="urn:microsoft.com/office/officeart/2005/8/layout/orgChart1#1"/>
    <dgm:cxn modelId="{B7E38DB0-0DA4-43D0-B766-3058A351DD3F}" type="presOf" srcId="{B1A43B44-7CD2-4151-8346-CD0FC01C9802}" destId="{18235F59-E94E-4F0C-8634-3F3A9810019B}" srcOrd="2" destOrd="0" presId="urn:microsoft.com/office/officeart/2005/8/layout/orgChart1#1"/>
    <dgm:cxn modelId="{619917EE-BD9F-4744-8704-91C659793099}" srcId="{47C757F0-AA23-46BE-9311-EA432CDEEAA1}" destId="{12714FC6-8B41-47E5-91DD-F02D34D23B93}" srcOrd="0" destOrd="0" parTransId="{EACD17F5-D793-4A43-B489-D1804D50CFEF}" sibTransId="{FA45D93F-0724-4936-AA45-E6762732A19D}"/>
    <dgm:cxn modelId="{5C2AE3FE-5B8E-4E45-8F83-BC5DC1426770}" type="presParOf" srcId="{E498DC9C-C5AC-4482-A26F-3B99DC5D79F0}" destId="{F728C3E8-5128-4BB6-90CC-A86769ECE335}" srcOrd="0" destOrd="0" presId="urn:microsoft.com/office/officeart/2005/8/layout/orgChart1#1"/>
    <dgm:cxn modelId="{E98A9124-60C0-4F3F-9158-1B574B4D036E}" type="presParOf" srcId="{F728C3E8-5128-4BB6-90CC-A86769ECE335}" destId="{79147750-B6BF-43FD-83A0-7ACDC9B53EFF}" srcOrd="0" destOrd="0" presId="urn:microsoft.com/office/officeart/2005/8/layout/orgChart1#1"/>
    <dgm:cxn modelId="{AD9E7EB7-7F6A-4545-8D7B-B2D0DEB2519A}" type="presParOf" srcId="{79147750-B6BF-43FD-83A0-7ACDC9B53EFF}" destId="{AE79172D-D441-42BB-84EA-E3D989670DED}" srcOrd="0" destOrd="0" presId="urn:microsoft.com/office/officeart/2005/8/layout/orgChart1#1"/>
    <dgm:cxn modelId="{265B3803-416B-4FD4-A1B0-B444F08AAFC7}" type="presParOf" srcId="{79147750-B6BF-43FD-83A0-7ACDC9B53EFF}" destId="{86420519-308D-4A6A-8FEA-6FB2E39BA448}" srcOrd="1" destOrd="0" presId="urn:microsoft.com/office/officeart/2005/8/layout/orgChart1#1"/>
    <dgm:cxn modelId="{856A5351-07BF-4190-BDA5-CDC770CF98E9}" type="presParOf" srcId="{F728C3E8-5128-4BB6-90CC-A86769ECE335}" destId="{9A0FF10C-81C7-47CD-A320-768F2009480B}" srcOrd="1" destOrd="0" presId="urn:microsoft.com/office/officeart/2005/8/layout/orgChart1#1"/>
    <dgm:cxn modelId="{9C8FE04E-5BD5-4977-9C8C-DE482083E05C}" type="presParOf" srcId="{9A0FF10C-81C7-47CD-A320-768F2009480B}" destId="{ABBBB1DB-57CE-416D-8461-042823D0CC25}" srcOrd="0" destOrd="0" presId="urn:microsoft.com/office/officeart/2005/8/layout/orgChart1#1"/>
    <dgm:cxn modelId="{3F0E147D-AC32-4FBF-8DD1-2F164EBD8293}" type="presParOf" srcId="{9A0FF10C-81C7-47CD-A320-768F2009480B}" destId="{D6C5C065-A308-417C-8ECC-04FC2BEC646C}" srcOrd="1" destOrd="0" presId="urn:microsoft.com/office/officeart/2005/8/layout/orgChart1#1"/>
    <dgm:cxn modelId="{AFC20F15-030C-4FAF-8466-CB33E01200F5}" type="presParOf" srcId="{D6C5C065-A308-417C-8ECC-04FC2BEC646C}" destId="{E36491EF-5019-46FD-BC82-1BD579B9EE0E}" srcOrd="0" destOrd="0" presId="urn:microsoft.com/office/officeart/2005/8/layout/orgChart1#1"/>
    <dgm:cxn modelId="{46DA1B36-6909-40A6-89F9-29905E941656}" type="presParOf" srcId="{E36491EF-5019-46FD-BC82-1BD579B9EE0E}" destId="{43B7C837-49D6-40CE-BBAB-953D9E4BA7ED}" srcOrd="0" destOrd="0" presId="urn:microsoft.com/office/officeart/2005/8/layout/orgChart1#1"/>
    <dgm:cxn modelId="{28F8E995-FFC3-42C6-9B62-2B6CDC40D6B6}" type="presParOf" srcId="{E36491EF-5019-46FD-BC82-1BD579B9EE0E}" destId="{9A037140-9B69-4B9F-A134-F2F2EB0F2E32}" srcOrd="1" destOrd="0" presId="urn:microsoft.com/office/officeart/2005/8/layout/orgChart1#1"/>
    <dgm:cxn modelId="{B5F76EBE-E500-4B74-A9AD-5CDD30FBB7F0}" type="presParOf" srcId="{D6C5C065-A308-417C-8ECC-04FC2BEC646C}" destId="{FA37AA5D-87C2-47F6-9B72-B753C073E744}" srcOrd="1" destOrd="0" presId="urn:microsoft.com/office/officeart/2005/8/layout/orgChart1#1"/>
    <dgm:cxn modelId="{000FE9AB-6361-4D28-8A0F-2AD22ED5864A}" type="presParOf" srcId="{D6C5C065-A308-417C-8ECC-04FC2BEC646C}" destId="{A7309641-2A58-41EA-9E42-56812CF298ED}" srcOrd="2" destOrd="0" presId="urn:microsoft.com/office/officeart/2005/8/layout/orgChart1#1"/>
    <dgm:cxn modelId="{B61F90FB-6A20-4508-ACC4-A2ED8E9A8805}" type="presParOf" srcId="{9A0FF10C-81C7-47CD-A320-768F2009480B}" destId="{5C675A47-1CA1-4B13-A920-C4817A306EB9}" srcOrd="2" destOrd="0" presId="urn:microsoft.com/office/officeart/2005/8/layout/orgChart1#1"/>
    <dgm:cxn modelId="{0E9D707D-02A4-49E6-94D0-E3CFD0B9EE48}" type="presParOf" srcId="{9A0FF10C-81C7-47CD-A320-768F2009480B}" destId="{C6F584B9-7EA2-46D8-913B-8F508509ECAB}" srcOrd="3" destOrd="0" presId="urn:microsoft.com/office/officeart/2005/8/layout/orgChart1#1"/>
    <dgm:cxn modelId="{0F29D2A0-553C-4B8F-A23F-1A703F89950A}" type="presParOf" srcId="{C6F584B9-7EA2-46D8-913B-8F508509ECAB}" destId="{6CAD9CE6-86A1-4F7D-98A6-3AF53F55F9E3}" srcOrd="0" destOrd="0" presId="urn:microsoft.com/office/officeart/2005/8/layout/orgChart1#1"/>
    <dgm:cxn modelId="{AD67F62C-8D58-4FE1-941A-5BDCEFE0DD4E}" type="presParOf" srcId="{6CAD9CE6-86A1-4F7D-98A6-3AF53F55F9E3}" destId="{08A0D1D2-3A20-4D63-8E35-B7C8B6B16D48}" srcOrd="0" destOrd="0" presId="urn:microsoft.com/office/officeart/2005/8/layout/orgChart1#1"/>
    <dgm:cxn modelId="{0705695D-52BF-4BE4-BB79-3138432E2303}" type="presParOf" srcId="{6CAD9CE6-86A1-4F7D-98A6-3AF53F55F9E3}" destId="{6238C53E-A961-488B-8FBD-6EC13507B069}" srcOrd="1" destOrd="0" presId="urn:microsoft.com/office/officeart/2005/8/layout/orgChart1#1"/>
    <dgm:cxn modelId="{A212A61D-FC75-4397-8F6E-812B6FE16FFD}" type="presParOf" srcId="{C6F584B9-7EA2-46D8-913B-8F508509ECAB}" destId="{A9C46FD3-3BE9-4E6E-BFF6-B0B42B13F857}" srcOrd="1" destOrd="0" presId="urn:microsoft.com/office/officeart/2005/8/layout/orgChart1#1"/>
    <dgm:cxn modelId="{85E5CC65-36A4-47F9-96BE-151E4FDFDFB4}" type="presParOf" srcId="{C6F584B9-7EA2-46D8-913B-8F508509ECAB}" destId="{A663BBFB-A120-4F5B-82EC-DB644DB9966B}" srcOrd="2" destOrd="0" presId="urn:microsoft.com/office/officeart/2005/8/layout/orgChart1#1"/>
    <dgm:cxn modelId="{33DBCFD1-7A08-46B1-B8A1-3E2A1AECDBA7}" type="presParOf" srcId="{9A0FF10C-81C7-47CD-A320-768F2009480B}" destId="{AEF1B397-34DC-4D72-8688-AD0C219E5687}" srcOrd="4" destOrd="0" presId="urn:microsoft.com/office/officeart/2005/8/layout/orgChart1#1"/>
    <dgm:cxn modelId="{92D33115-BDB0-47BA-875D-608BCB302284}" type="presParOf" srcId="{9A0FF10C-81C7-47CD-A320-768F2009480B}" destId="{1A917F9A-DDE6-4568-B35C-7FABCEF0A586}" srcOrd="5" destOrd="0" presId="urn:microsoft.com/office/officeart/2005/8/layout/orgChart1#1"/>
    <dgm:cxn modelId="{3D9A77EF-8143-4536-9B9A-C5D605679DA1}" type="presParOf" srcId="{1A917F9A-DDE6-4568-B35C-7FABCEF0A586}" destId="{FA949B67-3DB7-47FA-97C9-4A653E762F22}" srcOrd="0" destOrd="0" presId="urn:microsoft.com/office/officeart/2005/8/layout/orgChart1#1"/>
    <dgm:cxn modelId="{9D5FA766-2CD5-4B69-956A-819304B67A69}" type="presParOf" srcId="{FA949B67-3DB7-47FA-97C9-4A653E762F22}" destId="{7D64F4A3-0E55-47AC-A59B-9D5A9DC25552}" srcOrd="0" destOrd="0" presId="urn:microsoft.com/office/officeart/2005/8/layout/orgChart1#1"/>
    <dgm:cxn modelId="{30D6369C-A10D-4A93-ABA8-7B4B34BA72C6}" type="presParOf" srcId="{FA949B67-3DB7-47FA-97C9-4A653E762F22}" destId="{5667CB49-EC34-46BC-AD2D-72F3BD95D049}" srcOrd="1" destOrd="0" presId="urn:microsoft.com/office/officeart/2005/8/layout/orgChart1#1"/>
    <dgm:cxn modelId="{5FFB10CA-5FE5-4AB8-A0E3-14B9DFF7BD2C}" type="presParOf" srcId="{1A917F9A-DDE6-4568-B35C-7FABCEF0A586}" destId="{EB3A10DA-2FA4-4DAD-8341-8078D7F83716}" srcOrd="1" destOrd="0" presId="urn:microsoft.com/office/officeart/2005/8/layout/orgChart1#1"/>
    <dgm:cxn modelId="{B54B8B50-9C6C-4794-B17D-4E1E8E100ECB}" type="presParOf" srcId="{1A917F9A-DDE6-4568-B35C-7FABCEF0A586}" destId="{B05C5608-85C8-433E-A928-1755312B673B}" srcOrd="2" destOrd="0" presId="urn:microsoft.com/office/officeart/2005/8/layout/orgChart1#1"/>
    <dgm:cxn modelId="{9381B392-47EC-424B-A343-57DBA2A82AD8}" type="presParOf" srcId="{9A0FF10C-81C7-47CD-A320-768F2009480B}" destId="{53E4629D-90F2-4371-9B5D-453FD1CE255D}" srcOrd="6" destOrd="0" presId="urn:microsoft.com/office/officeart/2005/8/layout/orgChart1#1"/>
    <dgm:cxn modelId="{2B7AD7C5-035D-4A12-BE35-B5B6469960D6}" type="presParOf" srcId="{9A0FF10C-81C7-47CD-A320-768F2009480B}" destId="{B9B986FF-E15C-4FB1-A8A9-D375DE91306E}" srcOrd="7" destOrd="0" presId="urn:microsoft.com/office/officeart/2005/8/layout/orgChart1#1"/>
    <dgm:cxn modelId="{40D589DE-C311-40F4-8893-6F86060AE4D4}" type="presParOf" srcId="{B9B986FF-E15C-4FB1-A8A9-D375DE91306E}" destId="{130D7E38-321C-47CC-8941-75891D911F71}" srcOrd="0" destOrd="0" presId="urn:microsoft.com/office/officeart/2005/8/layout/orgChart1#1"/>
    <dgm:cxn modelId="{F3171ABE-6AEE-4911-BC80-BD776EEB5FF6}" type="presParOf" srcId="{130D7E38-321C-47CC-8941-75891D911F71}" destId="{F42AF673-4716-49E3-A7C4-82ED3F3EF656}" srcOrd="0" destOrd="0" presId="urn:microsoft.com/office/officeart/2005/8/layout/orgChart1#1"/>
    <dgm:cxn modelId="{2E6040BF-69C6-4542-A781-CC6C46945B96}" type="presParOf" srcId="{130D7E38-321C-47CC-8941-75891D911F71}" destId="{18235F59-E94E-4F0C-8634-3F3A9810019B}" srcOrd="1" destOrd="0" presId="urn:microsoft.com/office/officeart/2005/8/layout/orgChart1#1"/>
    <dgm:cxn modelId="{EC842535-E625-451B-8E36-E473C49A34D5}" type="presParOf" srcId="{B9B986FF-E15C-4FB1-A8A9-D375DE91306E}" destId="{EAC3541C-A4B0-4C21-A1F4-0BCB9389EA41}" srcOrd="1" destOrd="0" presId="urn:microsoft.com/office/officeart/2005/8/layout/orgChart1#1"/>
    <dgm:cxn modelId="{BD0DE98A-6347-4493-B241-B907DDD89196}" type="presParOf" srcId="{B9B986FF-E15C-4FB1-A8A9-D375DE91306E}" destId="{98F6483A-259C-4EED-B2B2-4A015FCF850C}" srcOrd="2" destOrd="0" presId="urn:microsoft.com/office/officeart/2005/8/layout/orgChart1#1"/>
    <dgm:cxn modelId="{15BD559F-45D3-4F4B-8869-FAF7E2D6C458}" type="presParOf" srcId="{F728C3E8-5128-4BB6-90CC-A86769ECE335}" destId="{0E819307-1B4E-434E-BA76-D5A4192B0663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urn:microsoft.com/office/officeart/2005/8/layout/orgChart1#2" loCatId="hierarchy" qsTypeId="urn:microsoft.com/office/officeart/2005/8/quickstyle/simple4#2" qsCatId="simple" csTypeId="urn:microsoft.com/office/officeart/2005/8/colors/colorful1#2" csCatId="accent1" phldr="1"/>
      <dgm:spPr/>
      <dgm:t>
        <a:bodyPr/>
        <a:lstStyle/>
        <a:p>
          <a:endParaRPr lang="zh-CN" altLang="en-US"/>
        </a:p>
      </dgm:t>
    </dgm:pt>
    <dgm:pt modelId="{47C757F0-AA23-46BE-9311-EA432CDEEAA1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rPr>
            <a:t>两个维度</a:t>
          </a:r>
        </a:p>
      </dgm:t>
    </dgm:pt>
    <dgm:pt modelId="{AB39B06D-FE6C-48B2-B5B4-77CD0C8CF7AD}" type="parTrans" cxnId="{63AE0B4C-A08F-44A3-8EB1-AE4ED261C782}">
      <dgm:prSet/>
      <dgm:spPr/>
      <dgm:t>
        <a:bodyPr/>
        <a:lstStyle/>
        <a:p>
          <a:endParaRPr lang="zh-CN" altLang="en-US"/>
        </a:p>
      </dgm:t>
    </dgm:pt>
    <dgm:pt modelId="{DF0D1C21-B79E-4875-B7FA-EF183CB48B88}" type="sibTrans" cxnId="{63AE0B4C-A08F-44A3-8EB1-AE4ED261C782}">
      <dgm:prSet/>
      <dgm:spPr/>
      <dgm:t>
        <a:bodyPr/>
        <a:lstStyle/>
        <a:p>
          <a:endParaRPr lang="zh-CN" altLang="en-US"/>
        </a:p>
      </dgm:t>
    </dgm:pt>
    <dgm:pt modelId="{12714FC6-8B41-47E5-91DD-F02D34D23B93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产业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维度</a:t>
          </a:r>
        </a:p>
      </dgm:t>
    </dgm:pt>
    <dgm:pt modelId="{EACD17F5-D793-4A43-B489-D1804D50CFEF}" type="parTrans" cxnId="{5EB9EAA4-C806-4C62-8715-6F630CA744B4}">
      <dgm:prSet/>
      <dgm:spPr/>
      <dgm:t>
        <a:bodyPr/>
        <a:lstStyle/>
        <a:p>
          <a:endParaRPr lang="zh-CN" altLang="en-US"/>
        </a:p>
      </dgm:t>
    </dgm:pt>
    <dgm:pt modelId="{FA45D93F-0724-4936-AA45-E6762732A19D}" type="sibTrans" cxnId="{5EB9EAA4-C806-4C62-8715-6F630CA744B4}">
      <dgm:prSet/>
      <dgm:spPr/>
      <dgm:t>
        <a:bodyPr/>
        <a:lstStyle/>
        <a:p>
          <a:endParaRPr lang="zh-CN" altLang="en-US"/>
        </a:p>
      </dgm:t>
    </dgm:pt>
    <dgm:pt modelId="{CF717C8A-B40B-4AFF-BF49-65ABB7DF8190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latin typeface="微软雅黑" panose="020B0503020204020204" pitchFamily="34" charset="-122"/>
              <a:ea typeface="微软雅黑" panose="020B0503020204020204" pitchFamily="34" charset="-122"/>
            </a:rPr>
            <a:t>教学维度</a:t>
          </a:r>
        </a:p>
      </dgm:t>
    </dgm:pt>
    <dgm:pt modelId="{CCF68ADE-40B6-47D0-93C1-88EC13ADC8AC}" type="parTrans" cxnId="{EAE74909-859E-4EB3-9D76-5A41DC2BAA10}">
      <dgm:prSet/>
      <dgm:spPr/>
      <dgm:t>
        <a:bodyPr/>
        <a:lstStyle/>
        <a:p>
          <a:endParaRPr lang="zh-CN" altLang="en-US"/>
        </a:p>
      </dgm:t>
    </dgm:pt>
    <dgm:pt modelId="{630D3E0B-D1D7-4E1A-8193-515AA5E1866F}" type="sibTrans" cxnId="{EAE74909-859E-4EB3-9D76-5A41DC2BAA10}">
      <dgm:prSet/>
      <dgm:spPr/>
      <dgm:t>
        <a:bodyPr/>
        <a:lstStyle/>
        <a:p>
          <a:endParaRPr lang="zh-CN" altLang="en-US"/>
        </a:p>
      </dgm:t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728C3E8-5128-4BB6-90CC-A86769ECE335}" type="pres">
      <dgm:prSet presAssocID="{47C757F0-AA23-46BE-9311-EA432CDEEAA1}" presName="hierRoot1" presStyleCnt="0">
        <dgm:presLayoutVars>
          <dgm:hierBranch val="r"/>
        </dgm:presLayoutVars>
      </dgm:prSet>
      <dgm:spPr/>
    </dgm:pt>
    <dgm:pt modelId="{79147750-B6BF-43FD-83A0-7ACDC9B53EFF}" type="pres">
      <dgm:prSet presAssocID="{47C757F0-AA23-46BE-9311-EA432CDEEAA1}" presName="rootComposite1" presStyleCnt="0"/>
      <dgm:spPr/>
      <dgm:t>
        <a:bodyPr/>
        <a:lstStyle/>
        <a:p>
          <a:endParaRPr lang="zh-CN" altLang="en-US"/>
        </a:p>
      </dgm:t>
    </dgm:pt>
    <dgm:pt modelId="{AE79172D-D441-42BB-84EA-E3D989670DED}" type="pres">
      <dgm:prSet presAssocID="{47C757F0-AA23-46BE-9311-EA432CDEEAA1}" presName="rootText1" presStyleLbl="node0" presStyleIdx="0" presStyleCnt="1" custLinFactNeighborX="2605" custLinFactNeighborY="1119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420519-308D-4A6A-8FEA-6FB2E39BA448}" type="pres">
      <dgm:prSet presAssocID="{47C757F0-AA23-46BE-9311-EA432CDEEAA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9A0FF10C-81C7-47CD-A320-768F2009480B}" type="pres">
      <dgm:prSet presAssocID="{47C757F0-AA23-46BE-9311-EA432CDEEAA1}" presName="hierChild2" presStyleCnt="0"/>
      <dgm:spPr/>
    </dgm:pt>
    <dgm:pt modelId="{13FE4E06-997E-4327-8DDD-4FD73894CB76}" type="pres">
      <dgm:prSet presAssocID="{EACD17F5-D793-4A43-B489-D1804D50CFEF}" presName="Name50" presStyleLbl="parChTrans1D2" presStyleIdx="0" presStyleCnt="2"/>
      <dgm:spPr/>
      <dgm:t>
        <a:bodyPr/>
        <a:lstStyle/>
        <a:p>
          <a:endParaRPr lang="zh-CN" altLang="en-US"/>
        </a:p>
      </dgm:t>
    </dgm:pt>
    <dgm:pt modelId="{D6C5C065-A308-417C-8ECC-04FC2BEC646C}" type="pres">
      <dgm:prSet presAssocID="{12714FC6-8B41-47E5-91DD-F02D34D23B93}" presName="hierRoot2" presStyleCnt="0">
        <dgm:presLayoutVars>
          <dgm:hierBranch val="init"/>
        </dgm:presLayoutVars>
      </dgm:prSet>
      <dgm:spPr/>
    </dgm:pt>
    <dgm:pt modelId="{E36491EF-5019-46FD-BC82-1BD579B9EE0E}" type="pres">
      <dgm:prSet presAssocID="{12714FC6-8B41-47E5-91DD-F02D34D23B93}" presName="rootComposite" presStyleCnt="0"/>
      <dgm:spPr/>
      <dgm:t>
        <a:bodyPr/>
        <a:lstStyle/>
        <a:p>
          <a:endParaRPr lang="zh-CN" altLang="en-US"/>
        </a:p>
      </dgm:t>
    </dgm:pt>
    <dgm:pt modelId="{43B7C837-49D6-40CE-BBAB-953D9E4BA7ED}" type="pres">
      <dgm:prSet presAssocID="{12714FC6-8B41-47E5-91DD-F02D34D23B9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037140-9B69-4B9F-A134-F2F2EB0F2E32}" type="pres">
      <dgm:prSet presAssocID="{12714FC6-8B41-47E5-91DD-F02D34D23B93}" presName="rootConnector" presStyleLbl="node2" presStyleIdx="0" presStyleCnt="2"/>
      <dgm:spPr/>
      <dgm:t>
        <a:bodyPr/>
        <a:lstStyle/>
        <a:p>
          <a:endParaRPr lang="zh-CN" altLang="en-US"/>
        </a:p>
      </dgm:t>
    </dgm:pt>
    <dgm:pt modelId="{FA37AA5D-87C2-47F6-9B72-B753C073E744}" type="pres">
      <dgm:prSet presAssocID="{12714FC6-8B41-47E5-91DD-F02D34D23B93}" presName="hierChild4" presStyleCnt="0"/>
      <dgm:spPr/>
    </dgm:pt>
    <dgm:pt modelId="{A7309641-2A58-41EA-9E42-56812CF298ED}" type="pres">
      <dgm:prSet presAssocID="{12714FC6-8B41-47E5-91DD-F02D34D23B93}" presName="hierChild5" presStyleCnt="0"/>
      <dgm:spPr/>
    </dgm:pt>
    <dgm:pt modelId="{7447CB19-73FE-410A-BCEF-D9C34C8417D2}" type="pres">
      <dgm:prSet presAssocID="{CCF68ADE-40B6-47D0-93C1-88EC13ADC8AC}" presName="Name50" presStyleLbl="parChTrans1D2" presStyleIdx="1" presStyleCnt="2"/>
      <dgm:spPr/>
      <dgm:t>
        <a:bodyPr/>
        <a:lstStyle/>
        <a:p>
          <a:endParaRPr lang="zh-CN" altLang="en-US"/>
        </a:p>
      </dgm:t>
    </dgm:pt>
    <dgm:pt modelId="{1A917F9A-DDE6-4568-B35C-7FABCEF0A586}" type="pres">
      <dgm:prSet presAssocID="{CF717C8A-B40B-4AFF-BF49-65ABB7DF8190}" presName="hierRoot2" presStyleCnt="0">
        <dgm:presLayoutVars>
          <dgm:hierBranch val="r"/>
        </dgm:presLayoutVars>
      </dgm:prSet>
      <dgm:spPr/>
    </dgm:pt>
    <dgm:pt modelId="{FA949B67-3DB7-47FA-97C9-4A653E762F22}" type="pres">
      <dgm:prSet presAssocID="{CF717C8A-B40B-4AFF-BF49-65ABB7DF8190}" presName="rootComposite" presStyleCnt="0"/>
      <dgm:spPr/>
      <dgm:t>
        <a:bodyPr/>
        <a:lstStyle/>
        <a:p>
          <a:endParaRPr lang="zh-CN" altLang="en-US"/>
        </a:p>
      </dgm:t>
    </dgm:pt>
    <dgm:pt modelId="{7D64F4A3-0E55-47AC-A59B-9D5A9DC25552}" type="pres">
      <dgm:prSet presAssocID="{CF717C8A-B40B-4AFF-BF49-65ABB7DF81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67CB49-EC34-46BC-AD2D-72F3BD95D049}" type="pres">
      <dgm:prSet presAssocID="{CF717C8A-B40B-4AFF-BF49-65ABB7DF8190}" presName="rootConnector" presStyleLbl="node2" presStyleIdx="1" presStyleCnt="2"/>
      <dgm:spPr/>
      <dgm:t>
        <a:bodyPr/>
        <a:lstStyle/>
        <a:p>
          <a:endParaRPr lang="zh-CN" altLang="en-US"/>
        </a:p>
      </dgm:t>
    </dgm:pt>
    <dgm:pt modelId="{EB3A10DA-2FA4-4DAD-8341-8078D7F83716}" type="pres">
      <dgm:prSet presAssocID="{CF717C8A-B40B-4AFF-BF49-65ABB7DF8190}" presName="hierChild4" presStyleCnt="0"/>
      <dgm:spPr/>
    </dgm:pt>
    <dgm:pt modelId="{B05C5608-85C8-433E-A928-1755312B673B}" type="pres">
      <dgm:prSet presAssocID="{CF717C8A-B40B-4AFF-BF49-65ABB7DF8190}" presName="hierChild5" presStyleCnt="0"/>
      <dgm:spPr/>
    </dgm:pt>
    <dgm:pt modelId="{0E819307-1B4E-434E-BA76-D5A4192B0663}" type="pres">
      <dgm:prSet presAssocID="{47C757F0-AA23-46BE-9311-EA432CDEEAA1}" presName="hierChild3" presStyleCnt="0"/>
      <dgm:spPr/>
    </dgm:pt>
  </dgm:ptLst>
  <dgm:cxnLst>
    <dgm:cxn modelId="{63AE0B4C-A08F-44A3-8EB1-AE4ED261C782}" srcId="{A77D31B3-3808-4FBA-8FA4-CC8D448A173E}" destId="{47C757F0-AA23-46BE-9311-EA432CDEEAA1}" srcOrd="0" destOrd="0" parTransId="{AB39B06D-FE6C-48B2-B5B4-77CD0C8CF7AD}" sibTransId="{DF0D1C21-B79E-4875-B7FA-EF183CB48B88}"/>
    <dgm:cxn modelId="{2125DAFC-3CE6-4FF2-93FB-BB250D9E0F09}" type="presOf" srcId="{12714FC6-8B41-47E5-91DD-F02D34D23B93}" destId="{9A037140-9B69-4B9F-A134-F2F2EB0F2E32}" srcOrd="2" destOrd="0" presId="urn:microsoft.com/office/officeart/2005/8/layout/orgChart1#2"/>
    <dgm:cxn modelId="{698BD03A-4035-4F5C-9A65-676FA7111934}" type="presOf" srcId="{A77D31B3-3808-4FBA-8FA4-CC8D448A173E}" destId="{E498DC9C-C5AC-4482-A26F-3B99DC5D79F0}" srcOrd="0" destOrd="0" presId="urn:microsoft.com/office/officeart/2005/8/layout/orgChart1#2"/>
    <dgm:cxn modelId="{75C20053-5F3A-49C4-B0A3-8D2D8CEA662D}" type="presOf" srcId="{47C757F0-AA23-46BE-9311-EA432CDEEAA1}" destId="{79147750-B6BF-43FD-83A0-7ACDC9B53EFF}" srcOrd="0" destOrd="0" presId="urn:microsoft.com/office/officeart/2005/8/layout/orgChart1#2"/>
    <dgm:cxn modelId="{BDBDF12E-4BAC-493E-8FEB-2C0BAE4C1692}" type="presOf" srcId="{47C757F0-AA23-46BE-9311-EA432CDEEAA1}" destId="{86420519-308D-4A6A-8FEA-6FB2E39BA448}" srcOrd="2" destOrd="0" presId="urn:microsoft.com/office/officeart/2005/8/layout/orgChart1#2"/>
    <dgm:cxn modelId="{3DB80827-5E71-4993-83B9-93E58CDF69B4}" type="presOf" srcId="{CCF68ADE-40B6-47D0-93C1-88EC13ADC8AC}" destId="{7447CB19-73FE-410A-BCEF-D9C34C8417D2}" srcOrd="0" destOrd="0" presId="urn:microsoft.com/office/officeart/2005/8/layout/orgChart1#2"/>
    <dgm:cxn modelId="{BB08446C-EE34-4BD5-B5CF-C08920019C8F}" type="presOf" srcId="{47C757F0-AA23-46BE-9311-EA432CDEEAA1}" destId="{AE79172D-D441-42BB-84EA-E3D989670DED}" srcOrd="1" destOrd="0" presId="urn:microsoft.com/office/officeart/2005/8/layout/orgChart1#2"/>
    <dgm:cxn modelId="{F26A128F-54E3-4D2C-B984-61B1050967E4}" type="presOf" srcId="{CF717C8A-B40B-4AFF-BF49-65ABB7DF8190}" destId="{5667CB49-EC34-46BC-AD2D-72F3BD95D049}" srcOrd="2" destOrd="0" presId="urn:microsoft.com/office/officeart/2005/8/layout/orgChart1#2"/>
    <dgm:cxn modelId="{5EB9EAA4-C806-4C62-8715-6F630CA744B4}" srcId="{47C757F0-AA23-46BE-9311-EA432CDEEAA1}" destId="{12714FC6-8B41-47E5-91DD-F02D34D23B93}" srcOrd="0" destOrd="0" parTransId="{EACD17F5-D793-4A43-B489-D1804D50CFEF}" sibTransId="{FA45D93F-0724-4936-AA45-E6762732A19D}"/>
    <dgm:cxn modelId="{72F572E9-A978-441A-A003-1B761CBFE108}" type="presOf" srcId="{CF717C8A-B40B-4AFF-BF49-65ABB7DF8190}" destId="{FA949B67-3DB7-47FA-97C9-4A653E762F22}" srcOrd="0" destOrd="0" presId="urn:microsoft.com/office/officeart/2005/8/layout/orgChart1#2"/>
    <dgm:cxn modelId="{D1A88939-10C6-48C9-A113-10450DD3DFB7}" type="presOf" srcId="{12714FC6-8B41-47E5-91DD-F02D34D23B93}" destId="{E36491EF-5019-46FD-BC82-1BD579B9EE0E}" srcOrd="0" destOrd="0" presId="urn:microsoft.com/office/officeart/2005/8/layout/orgChart1#2"/>
    <dgm:cxn modelId="{EAE74909-859E-4EB3-9D76-5A41DC2BAA10}" srcId="{47C757F0-AA23-46BE-9311-EA432CDEEAA1}" destId="{CF717C8A-B40B-4AFF-BF49-65ABB7DF8190}" srcOrd="1" destOrd="0" parTransId="{CCF68ADE-40B6-47D0-93C1-88EC13ADC8AC}" sibTransId="{630D3E0B-D1D7-4E1A-8193-515AA5E1866F}"/>
    <dgm:cxn modelId="{A723DD51-D334-48B7-B1C9-3219321EBA8D}" type="presOf" srcId="{12714FC6-8B41-47E5-91DD-F02D34D23B93}" destId="{43B7C837-49D6-40CE-BBAB-953D9E4BA7ED}" srcOrd="1" destOrd="0" presId="urn:microsoft.com/office/officeart/2005/8/layout/orgChart1#2"/>
    <dgm:cxn modelId="{796F7A9F-E761-4420-97FB-FEE946270FF8}" type="presOf" srcId="{EACD17F5-D793-4A43-B489-D1804D50CFEF}" destId="{13FE4E06-997E-4327-8DDD-4FD73894CB76}" srcOrd="0" destOrd="0" presId="urn:microsoft.com/office/officeart/2005/8/layout/orgChart1#2"/>
    <dgm:cxn modelId="{2B740C46-AA67-450A-A5F9-2439CE93748B}" type="presOf" srcId="{CF717C8A-B40B-4AFF-BF49-65ABB7DF8190}" destId="{7D64F4A3-0E55-47AC-A59B-9D5A9DC25552}" srcOrd="1" destOrd="0" presId="urn:microsoft.com/office/officeart/2005/8/layout/orgChart1#2"/>
    <dgm:cxn modelId="{1C66398D-595E-4B6D-9D71-04153B84D281}" type="presParOf" srcId="{E498DC9C-C5AC-4482-A26F-3B99DC5D79F0}" destId="{F728C3E8-5128-4BB6-90CC-A86769ECE335}" srcOrd="0" destOrd="0" presId="urn:microsoft.com/office/officeart/2005/8/layout/orgChart1#2"/>
    <dgm:cxn modelId="{0BBEE003-373C-4D19-B852-8F5871EE149B}" type="presParOf" srcId="{F728C3E8-5128-4BB6-90CC-A86769ECE335}" destId="{79147750-B6BF-43FD-83A0-7ACDC9B53EFF}" srcOrd="0" destOrd="0" presId="urn:microsoft.com/office/officeart/2005/8/layout/orgChart1#2"/>
    <dgm:cxn modelId="{E04DBBE8-34D5-45A7-B4FC-2750B9888A72}" type="presParOf" srcId="{79147750-B6BF-43FD-83A0-7ACDC9B53EFF}" destId="{AE79172D-D441-42BB-84EA-E3D989670DED}" srcOrd="0" destOrd="0" presId="urn:microsoft.com/office/officeart/2005/8/layout/orgChart1#2"/>
    <dgm:cxn modelId="{1A48A35F-C52A-4BDA-B695-FE2B1FAF25AC}" type="presParOf" srcId="{79147750-B6BF-43FD-83A0-7ACDC9B53EFF}" destId="{86420519-308D-4A6A-8FEA-6FB2E39BA448}" srcOrd="1" destOrd="0" presId="urn:microsoft.com/office/officeart/2005/8/layout/orgChart1#2"/>
    <dgm:cxn modelId="{DF842E38-3745-478D-9E0F-9752CE7EE661}" type="presParOf" srcId="{F728C3E8-5128-4BB6-90CC-A86769ECE335}" destId="{9A0FF10C-81C7-47CD-A320-768F2009480B}" srcOrd="1" destOrd="0" presId="urn:microsoft.com/office/officeart/2005/8/layout/orgChart1#2"/>
    <dgm:cxn modelId="{3F65FE5E-0976-4505-95B9-E88021C8D33A}" type="presParOf" srcId="{9A0FF10C-81C7-47CD-A320-768F2009480B}" destId="{13FE4E06-997E-4327-8DDD-4FD73894CB76}" srcOrd="0" destOrd="0" presId="urn:microsoft.com/office/officeart/2005/8/layout/orgChart1#2"/>
    <dgm:cxn modelId="{C9C91EDD-44F3-49FB-A623-6633DD144F61}" type="presParOf" srcId="{9A0FF10C-81C7-47CD-A320-768F2009480B}" destId="{D6C5C065-A308-417C-8ECC-04FC2BEC646C}" srcOrd="1" destOrd="0" presId="urn:microsoft.com/office/officeart/2005/8/layout/orgChart1#2"/>
    <dgm:cxn modelId="{900F4A70-BF0E-4F05-B411-AC2D20A6A7FC}" type="presParOf" srcId="{D6C5C065-A308-417C-8ECC-04FC2BEC646C}" destId="{E36491EF-5019-46FD-BC82-1BD579B9EE0E}" srcOrd="0" destOrd="0" presId="urn:microsoft.com/office/officeart/2005/8/layout/orgChart1#2"/>
    <dgm:cxn modelId="{38716307-4729-44E8-B69D-4CEBAC7FE67D}" type="presParOf" srcId="{E36491EF-5019-46FD-BC82-1BD579B9EE0E}" destId="{43B7C837-49D6-40CE-BBAB-953D9E4BA7ED}" srcOrd="0" destOrd="0" presId="urn:microsoft.com/office/officeart/2005/8/layout/orgChart1#2"/>
    <dgm:cxn modelId="{67DC2F27-7EEC-46D5-AA7A-4E987F5F9DED}" type="presParOf" srcId="{E36491EF-5019-46FD-BC82-1BD579B9EE0E}" destId="{9A037140-9B69-4B9F-A134-F2F2EB0F2E32}" srcOrd="1" destOrd="0" presId="urn:microsoft.com/office/officeart/2005/8/layout/orgChart1#2"/>
    <dgm:cxn modelId="{90D3969E-8493-4833-95F0-9949DBA6FED4}" type="presParOf" srcId="{D6C5C065-A308-417C-8ECC-04FC2BEC646C}" destId="{FA37AA5D-87C2-47F6-9B72-B753C073E744}" srcOrd="1" destOrd="0" presId="urn:microsoft.com/office/officeart/2005/8/layout/orgChart1#2"/>
    <dgm:cxn modelId="{1AD278F0-F28B-4932-A8E5-6419533CC3EC}" type="presParOf" srcId="{D6C5C065-A308-417C-8ECC-04FC2BEC646C}" destId="{A7309641-2A58-41EA-9E42-56812CF298ED}" srcOrd="2" destOrd="0" presId="urn:microsoft.com/office/officeart/2005/8/layout/orgChart1#2"/>
    <dgm:cxn modelId="{E263A8DC-1E61-4A71-8879-7EE812E158D9}" type="presParOf" srcId="{9A0FF10C-81C7-47CD-A320-768F2009480B}" destId="{7447CB19-73FE-410A-BCEF-D9C34C8417D2}" srcOrd="2" destOrd="0" presId="urn:microsoft.com/office/officeart/2005/8/layout/orgChart1#2"/>
    <dgm:cxn modelId="{79B14730-CF97-416F-9ED1-7F0CCE638D80}" type="presParOf" srcId="{9A0FF10C-81C7-47CD-A320-768F2009480B}" destId="{1A917F9A-DDE6-4568-B35C-7FABCEF0A586}" srcOrd="3" destOrd="0" presId="urn:microsoft.com/office/officeart/2005/8/layout/orgChart1#2"/>
    <dgm:cxn modelId="{6AF16ABA-A632-4635-A06C-3964914174EA}" type="presParOf" srcId="{1A917F9A-DDE6-4568-B35C-7FABCEF0A586}" destId="{FA949B67-3DB7-47FA-97C9-4A653E762F22}" srcOrd="0" destOrd="0" presId="urn:microsoft.com/office/officeart/2005/8/layout/orgChart1#2"/>
    <dgm:cxn modelId="{EAEA24C7-8EB5-4AB4-B2CC-A4E4F42BF2DF}" type="presParOf" srcId="{FA949B67-3DB7-47FA-97C9-4A653E762F22}" destId="{7D64F4A3-0E55-47AC-A59B-9D5A9DC25552}" srcOrd="0" destOrd="0" presId="urn:microsoft.com/office/officeart/2005/8/layout/orgChart1#2"/>
    <dgm:cxn modelId="{D922DBF9-E27A-408E-B177-2344878BCD8E}" type="presParOf" srcId="{FA949B67-3DB7-47FA-97C9-4A653E762F22}" destId="{5667CB49-EC34-46BC-AD2D-72F3BD95D049}" srcOrd="1" destOrd="0" presId="urn:microsoft.com/office/officeart/2005/8/layout/orgChart1#2"/>
    <dgm:cxn modelId="{4BD2DA95-CA8C-4A5C-AC75-13EDA9624FC4}" type="presParOf" srcId="{1A917F9A-DDE6-4568-B35C-7FABCEF0A586}" destId="{EB3A10DA-2FA4-4DAD-8341-8078D7F83716}" srcOrd="1" destOrd="0" presId="urn:microsoft.com/office/officeart/2005/8/layout/orgChart1#2"/>
    <dgm:cxn modelId="{201B17F2-3F70-4D2E-A585-DFB8B1D50EBE}" type="presParOf" srcId="{1A917F9A-DDE6-4568-B35C-7FABCEF0A586}" destId="{B05C5608-85C8-433E-A928-1755312B673B}" srcOrd="2" destOrd="0" presId="urn:microsoft.com/office/officeart/2005/8/layout/orgChart1#2"/>
    <dgm:cxn modelId="{4FF9AFA3-BEF3-4768-84A8-AC865AFB062E}" type="presParOf" srcId="{F728C3E8-5128-4BB6-90CC-A86769ECE335}" destId="{0E819307-1B4E-434E-BA76-D5A4192B0663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urn:microsoft.com/office/officeart/2005/8/layout/orgChart1#4" loCatId="hierarchy" qsTypeId="urn:microsoft.com/office/officeart/2005/8/quickstyle/simple4#4" qsCatId="simple" csTypeId="urn:microsoft.com/office/officeart/2005/8/colors/colorful1#4" csCatId="accent1" phldr="1"/>
      <dgm:spPr/>
      <dgm:t>
        <a:bodyPr/>
        <a:lstStyle/>
        <a:p>
          <a:endParaRPr lang="zh-CN" altLang="en-US"/>
        </a:p>
      </dgm:t>
    </dgm:pt>
    <dgm:pt modelId="{47C757F0-AA23-46BE-9311-EA432CDEEAA1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社会服务</a:t>
          </a:r>
        </a:p>
      </dgm:t>
    </dgm:pt>
    <dgm:pt modelId="{AB39B06D-FE6C-48B2-B5B4-77CD0C8CF7AD}" type="parTrans" cxnId="{63801F0C-6DC0-47E2-A754-8543595E5796}">
      <dgm:prSet/>
      <dgm:spPr/>
      <dgm:t>
        <a:bodyPr/>
        <a:lstStyle/>
        <a:p>
          <a:endParaRPr lang="zh-CN" altLang="en-US"/>
        </a:p>
      </dgm:t>
    </dgm:pt>
    <dgm:pt modelId="{DF0D1C21-B79E-4875-B7FA-EF183CB48B88}" type="sibTrans" cxnId="{63801F0C-6DC0-47E2-A754-8543595E5796}">
      <dgm:prSet/>
      <dgm:spPr/>
      <dgm:t>
        <a:bodyPr/>
        <a:lstStyle/>
        <a:p>
          <a:endParaRPr lang="zh-CN" altLang="en-US"/>
        </a:p>
      </dgm:t>
    </dgm:pt>
    <dgm:pt modelId="{12714FC6-8B41-47E5-91DD-F02D34D23B93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社会培训</a:t>
          </a:r>
        </a:p>
      </dgm:t>
    </dgm:pt>
    <dgm:pt modelId="{EACD17F5-D793-4A43-B489-D1804D50CFEF}" type="parTrans" cxnId="{D47DE056-D6FE-4A28-9A3A-74ABD21145AE}">
      <dgm:prSet/>
      <dgm:spPr/>
      <dgm:t>
        <a:bodyPr/>
        <a:lstStyle/>
        <a:p>
          <a:endParaRPr lang="zh-CN" altLang="en-US"/>
        </a:p>
      </dgm:t>
    </dgm:pt>
    <dgm:pt modelId="{FA45D93F-0724-4936-AA45-E6762732A19D}" type="sibTrans" cxnId="{D47DE056-D6FE-4A28-9A3A-74ABD21145AE}">
      <dgm:prSet/>
      <dgm:spPr/>
      <dgm:t>
        <a:bodyPr/>
        <a:lstStyle/>
        <a:p>
          <a:endParaRPr lang="zh-CN" altLang="en-US"/>
        </a:p>
      </dgm:t>
    </dgm:pt>
    <dgm:pt modelId="{4EC42421-831D-4CD3-8215-2AF4300F9C01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技术服务</a:t>
          </a:r>
        </a:p>
      </dgm:t>
    </dgm:pt>
    <dgm:pt modelId="{8D5FB264-0A5C-4C3A-85B7-453D9BD837DF}" type="parTrans" cxnId="{10593A9B-7092-4444-915D-E0C74A939B84}">
      <dgm:prSet/>
      <dgm:spPr/>
      <dgm:t>
        <a:bodyPr/>
        <a:lstStyle/>
        <a:p>
          <a:endParaRPr lang="zh-CN" altLang="en-US"/>
        </a:p>
      </dgm:t>
    </dgm:pt>
    <dgm:pt modelId="{A1825131-D805-48C8-BFCE-E45C02E6F5CE}" type="sibTrans" cxnId="{10593A9B-7092-4444-915D-E0C74A939B84}">
      <dgm:prSet/>
      <dgm:spPr/>
      <dgm:t>
        <a:bodyPr/>
        <a:lstStyle/>
        <a:p>
          <a:endParaRPr lang="zh-CN" altLang="en-US"/>
        </a:p>
      </dgm:t>
    </dgm:pt>
    <dgm:pt modelId="{CF717C8A-B40B-4AFF-BF49-65ABB7DF8190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对口资源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F68ADE-40B6-47D0-93C1-88EC13ADC8AC}" type="parTrans" cxnId="{05C56CC8-3A71-4BE5-B12D-BD48CC88BAA8}">
      <dgm:prSet/>
      <dgm:spPr/>
      <dgm:t>
        <a:bodyPr/>
        <a:lstStyle/>
        <a:p>
          <a:endParaRPr lang="zh-CN" altLang="en-US"/>
        </a:p>
      </dgm:t>
    </dgm:pt>
    <dgm:pt modelId="{630D3E0B-D1D7-4E1A-8193-515AA5E1866F}" type="sibTrans" cxnId="{05C56CC8-3A71-4BE5-B12D-BD48CC88BAA8}">
      <dgm:prSet/>
      <dgm:spPr/>
      <dgm:t>
        <a:bodyPr/>
        <a:lstStyle/>
        <a:p>
          <a:endParaRPr lang="zh-CN" altLang="en-US"/>
        </a:p>
      </dgm:t>
    </dgm:pt>
    <dgm:pt modelId="{0444923B-83F0-49E4-BFCB-153284F45BD4}">
      <dgm:prSet/>
      <dgm:spPr/>
      <dgm:t>
        <a:bodyPr/>
        <a:lstStyle/>
        <a:p>
          <a:endParaRPr lang="zh-CN" altLang="en-US"/>
        </a:p>
      </dgm:t>
    </dgm:pt>
    <dgm:pt modelId="{D8349B96-BE0D-4CE9-8606-54D70F3DD540}" type="parTrans" cxnId="{A91EA737-7895-4420-9F1B-2F4148A2835D}">
      <dgm:prSet/>
      <dgm:spPr/>
      <dgm:t>
        <a:bodyPr/>
        <a:lstStyle/>
        <a:p>
          <a:endParaRPr lang="zh-CN" altLang="en-US"/>
        </a:p>
      </dgm:t>
    </dgm:pt>
    <dgm:pt modelId="{39E652E9-65EA-4966-8E17-6248FC7B59DB}" type="sibTrans" cxnId="{A91EA737-7895-4420-9F1B-2F4148A2835D}">
      <dgm:prSet/>
      <dgm:spPr/>
      <dgm:t>
        <a:bodyPr/>
        <a:lstStyle/>
        <a:p>
          <a:endParaRPr lang="zh-CN" altLang="en-US"/>
        </a:p>
      </dgm:t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728C3E8-5128-4BB6-90CC-A86769ECE335}" type="pres">
      <dgm:prSet presAssocID="{47C757F0-AA23-46BE-9311-EA432CDEEAA1}" presName="hierRoot1" presStyleCnt="0">
        <dgm:presLayoutVars>
          <dgm:hierBranch val="hang"/>
        </dgm:presLayoutVars>
      </dgm:prSet>
      <dgm:spPr/>
    </dgm:pt>
    <dgm:pt modelId="{79147750-B6BF-43FD-83A0-7ACDC9B53EFF}" type="pres">
      <dgm:prSet presAssocID="{47C757F0-AA23-46BE-9311-EA432CDEEAA1}" presName="rootComposite1" presStyleCnt="0"/>
      <dgm:spPr/>
      <dgm:t>
        <a:bodyPr/>
        <a:lstStyle/>
        <a:p>
          <a:endParaRPr lang="zh-CN" altLang="en-US"/>
        </a:p>
      </dgm:t>
    </dgm:pt>
    <dgm:pt modelId="{AE79172D-D441-42BB-84EA-E3D989670DED}" type="pres">
      <dgm:prSet presAssocID="{47C757F0-AA23-46BE-9311-EA432CDEEAA1}" presName="rootText1" presStyleLbl="node0" presStyleIdx="0" presStyleCnt="1" custScaleX="1282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420519-308D-4A6A-8FEA-6FB2E39BA448}" type="pres">
      <dgm:prSet presAssocID="{47C757F0-AA23-46BE-9311-EA432CDEEAA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9A0FF10C-81C7-47CD-A320-768F2009480B}" type="pres">
      <dgm:prSet presAssocID="{47C757F0-AA23-46BE-9311-EA432CDEEAA1}" presName="hierChild2" presStyleCnt="0"/>
      <dgm:spPr/>
    </dgm:pt>
    <dgm:pt modelId="{ABBBB1DB-57CE-416D-8461-042823D0CC25}" type="pres">
      <dgm:prSet presAssocID="{EACD17F5-D793-4A43-B489-D1804D50CFEF}" presName="Name48" presStyleLbl="parChTrans1D2" presStyleIdx="0" presStyleCnt="4"/>
      <dgm:spPr/>
      <dgm:t>
        <a:bodyPr/>
        <a:lstStyle/>
        <a:p>
          <a:endParaRPr lang="zh-CN" altLang="en-US"/>
        </a:p>
      </dgm:t>
    </dgm:pt>
    <dgm:pt modelId="{D6C5C065-A308-417C-8ECC-04FC2BEC646C}" type="pres">
      <dgm:prSet presAssocID="{12714FC6-8B41-47E5-91DD-F02D34D23B93}" presName="hierRoot2" presStyleCnt="0">
        <dgm:presLayoutVars>
          <dgm:hierBranch val="init"/>
        </dgm:presLayoutVars>
      </dgm:prSet>
      <dgm:spPr/>
    </dgm:pt>
    <dgm:pt modelId="{E36491EF-5019-46FD-BC82-1BD579B9EE0E}" type="pres">
      <dgm:prSet presAssocID="{12714FC6-8B41-47E5-91DD-F02D34D23B93}" presName="rootComposite" presStyleCnt="0"/>
      <dgm:spPr/>
      <dgm:t>
        <a:bodyPr/>
        <a:lstStyle/>
        <a:p>
          <a:endParaRPr lang="zh-CN" altLang="en-US"/>
        </a:p>
      </dgm:t>
    </dgm:pt>
    <dgm:pt modelId="{43B7C837-49D6-40CE-BBAB-953D9E4BA7ED}" type="pres">
      <dgm:prSet presAssocID="{12714FC6-8B41-47E5-91DD-F02D34D23B9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037140-9B69-4B9F-A134-F2F2EB0F2E32}" type="pres">
      <dgm:prSet presAssocID="{12714FC6-8B41-47E5-91DD-F02D34D23B93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FA37AA5D-87C2-47F6-9B72-B753C073E744}" type="pres">
      <dgm:prSet presAssocID="{12714FC6-8B41-47E5-91DD-F02D34D23B93}" presName="hierChild4" presStyleCnt="0"/>
      <dgm:spPr/>
    </dgm:pt>
    <dgm:pt modelId="{A7309641-2A58-41EA-9E42-56812CF298ED}" type="pres">
      <dgm:prSet presAssocID="{12714FC6-8B41-47E5-91DD-F02D34D23B93}" presName="hierChild5" presStyleCnt="0"/>
      <dgm:spPr/>
    </dgm:pt>
    <dgm:pt modelId="{5C675A47-1CA1-4B13-A920-C4817A306EB9}" type="pres">
      <dgm:prSet presAssocID="{8D5FB264-0A5C-4C3A-85B7-453D9BD837DF}" presName="Name48" presStyleLbl="parChTrans1D2" presStyleIdx="1" presStyleCnt="4"/>
      <dgm:spPr/>
      <dgm:t>
        <a:bodyPr/>
        <a:lstStyle/>
        <a:p>
          <a:endParaRPr lang="zh-CN" altLang="en-US"/>
        </a:p>
      </dgm:t>
    </dgm:pt>
    <dgm:pt modelId="{C6F584B9-7EA2-46D8-913B-8F508509ECAB}" type="pres">
      <dgm:prSet presAssocID="{4EC42421-831D-4CD3-8215-2AF4300F9C01}" presName="hierRoot2" presStyleCnt="0">
        <dgm:presLayoutVars>
          <dgm:hierBranch val="init"/>
        </dgm:presLayoutVars>
      </dgm:prSet>
      <dgm:spPr/>
    </dgm:pt>
    <dgm:pt modelId="{6CAD9CE6-86A1-4F7D-98A6-3AF53F55F9E3}" type="pres">
      <dgm:prSet presAssocID="{4EC42421-831D-4CD3-8215-2AF4300F9C01}" presName="rootComposite" presStyleCnt="0"/>
      <dgm:spPr/>
      <dgm:t>
        <a:bodyPr/>
        <a:lstStyle/>
        <a:p>
          <a:endParaRPr lang="zh-CN" altLang="en-US"/>
        </a:p>
      </dgm:t>
    </dgm:pt>
    <dgm:pt modelId="{08A0D1D2-3A20-4D63-8E35-B7C8B6B16D48}" type="pres">
      <dgm:prSet presAssocID="{4EC42421-831D-4CD3-8215-2AF4300F9C0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238C53E-A961-488B-8FBD-6EC13507B069}" type="pres">
      <dgm:prSet presAssocID="{4EC42421-831D-4CD3-8215-2AF4300F9C01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A9C46FD3-3BE9-4E6E-BFF6-B0B42B13F857}" type="pres">
      <dgm:prSet presAssocID="{4EC42421-831D-4CD3-8215-2AF4300F9C01}" presName="hierChild4" presStyleCnt="0"/>
      <dgm:spPr/>
    </dgm:pt>
    <dgm:pt modelId="{A663BBFB-A120-4F5B-82EC-DB644DB9966B}" type="pres">
      <dgm:prSet presAssocID="{4EC42421-831D-4CD3-8215-2AF4300F9C01}" presName="hierChild5" presStyleCnt="0"/>
      <dgm:spPr/>
    </dgm:pt>
    <dgm:pt modelId="{AEF1B397-34DC-4D72-8688-AD0C219E5687}" type="pres">
      <dgm:prSet presAssocID="{CCF68ADE-40B6-47D0-93C1-88EC13ADC8AC}" presName="Name48" presStyleLbl="parChTrans1D2" presStyleIdx="2" presStyleCnt="4"/>
      <dgm:spPr/>
      <dgm:t>
        <a:bodyPr/>
        <a:lstStyle/>
        <a:p>
          <a:endParaRPr lang="zh-CN" altLang="en-US"/>
        </a:p>
      </dgm:t>
    </dgm:pt>
    <dgm:pt modelId="{1A917F9A-DDE6-4568-B35C-7FABCEF0A586}" type="pres">
      <dgm:prSet presAssocID="{CF717C8A-B40B-4AFF-BF49-65ABB7DF8190}" presName="hierRoot2" presStyleCnt="0">
        <dgm:presLayoutVars>
          <dgm:hierBranch val="r"/>
        </dgm:presLayoutVars>
      </dgm:prSet>
      <dgm:spPr/>
    </dgm:pt>
    <dgm:pt modelId="{FA949B67-3DB7-47FA-97C9-4A653E762F22}" type="pres">
      <dgm:prSet presAssocID="{CF717C8A-B40B-4AFF-BF49-65ABB7DF8190}" presName="rootComposite" presStyleCnt="0"/>
      <dgm:spPr/>
      <dgm:t>
        <a:bodyPr/>
        <a:lstStyle/>
        <a:p>
          <a:endParaRPr lang="zh-CN" altLang="en-US"/>
        </a:p>
      </dgm:t>
    </dgm:pt>
    <dgm:pt modelId="{7D64F4A3-0E55-47AC-A59B-9D5A9DC25552}" type="pres">
      <dgm:prSet presAssocID="{CF717C8A-B40B-4AFF-BF49-65ABB7DF819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67CB49-EC34-46BC-AD2D-72F3BD95D049}" type="pres">
      <dgm:prSet presAssocID="{CF717C8A-B40B-4AFF-BF49-65ABB7DF8190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EB3A10DA-2FA4-4DAD-8341-8078D7F83716}" type="pres">
      <dgm:prSet presAssocID="{CF717C8A-B40B-4AFF-BF49-65ABB7DF8190}" presName="hierChild4" presStyleCnt="0"/>
      <dgm:spPr/>
    </dgm:pt>
    <dgm:pt modelId="{B05C5608-85C8-433E-A928-1755312B673B}" type="pres">
      <dgm:prSet presAssocID="{CF717C8A-B40B-4AFF-BF49-65ABB7DF8190}" presName="hierChild5" presStyleCnt="0"/>
      <dgm:spPr/>
    </dgm:pt>
    <dgm:pt modelId="{7C87CE7C-76B3-42CA-972C-32E637727E3E}" type="pres">
      <dgm:prSet presAssocID="{D8349B96-BE0D-4CE9-8606-54D70F3DD540}" presName="Name48" presStyleLbl="parChTrans1D2" presStyleIdx="3" presStyleCnt="4"/>
      <dgm:spPr/>
      <dgm:t>
        <a:bodyPr/>
        <a:lstStyle/>
        <a:p>
          <a:endParaRPr lang="zh-CN" altLang="en-US"/>
        </a:p>
      </dgm:t>
    </dgm:pt>
    <dgm:pt modelId="{2A4F0EC6-D9F6-4A49-A1F0-29717E320188}" type="pres">
      <dgm:prSet presAssocID="{0444923B-83F0-49E4-BFCB-153284F45BD4}" presName="hierRoot2" presStyleCnt="0">
        <dgm:presLayoutVars>
          <dgm:hierBranch val="init"/>
        </dgm:presLayoutVars>
      </dgm:prSet>
      <dgm:spPr/>
    </dgm:pt>
    <dgm:pt modelId="{816C62FB-2E07-44DD-96B1-0448D65C3B99}" type="pres">
      <dgm:prSet presAssocID="{0444923B-83F0-49E4-BFCB-153284F45BD4}" presName="rootComposite" presStyleCnt="0"/>
      <dgm:spPr/>
    </dgm:pt>
    <dgm:pt modelId="{2FDBAF17-27C2-459A-96B5-1F85AD3A1E15}" type="pres">
      <dgm:prSet presAssocID="{0444923B-83F0-49E4-BFCB-153284F45BD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7C5A738-1E59-4C9F-8F06-5925E1894155}" type="pres">
      <dgm:prSet presAssocID="{0444923B-83F0-49E4-BFCB-153284F45BD4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314A1E2A-2E45-480F-A307-7005B3AC2069}" type="pres">
      <dgm:prSet presAssocID="{0444923B-83F0-49E4-BFCB-153284F45BD4}" presName="hierChild4" presStyleCnt="0"/>
      <dgm:spPr/>
    </dgm:pt>
    <dgm:pt modelId="{629E9471-E089-4650-972A-8C45F27D53D8}" type="pres">
      <dgm:prSet presAssocID="{0444923B-83F0-49E4-BFCB-153284F45BD4}" presName="hierChild5" presStyleCnt="0"/>
      <dgm:spPr/>
    </dgm:pt>
    <dgm:pt modelId="{0E819307-1B4E-434E-BA76-D5A4192B0663}" type="pres">
      <dgm:prSet presAssocID="{47C757F0-AA23-46BE-9311-EA432CDEEAA1}" presName="hierChild3" presStyleCnt="0"/>
      <dgm:spPr/>
    </dgm:pt>
  </dgm:ptLst>
  <dgm:cxnLst>
    <dgm:cxn modelId="{A91EA737-7895-4420-9F1B-2F4148A2835D}" srcId="{47C757F0-AA23-46BE-9311-EA432CDEEAA1}" destId="{0444923B-83F0-49E4-BFCB-153284F45BD4}" srcOrd="3" destOrd="0" parTransId="{D8349B96-BE0D-4CE9-8606-54D70F3DD540}" sibTransId="{39E652E9-65EA-4966-8E17-6248FC7B59DB}"/>
    <dgm:cxn modelId="{71344CAA-77D9-4FBE-B5DC-686C2E043731}" type="presOf" srcId="{0444923B-83F0-49E4-BFCB-153284F45BD4}" destId="{2FDBAF17-27C2-459A-96B5-1F85AD3A1E15}" srcOrd="0" destOrd="0" presId="urn:microsoft.com/office/officeart/2005/8/layout/orgChart1#4"/>
    <dgm:cxn modelId="{D7D800FA-5E4B-46BF-8D1B-C26F0A2406DB}" type="presOf" srcId="{D8349B96-BE0D-4CE9-8606-54D70F3DD540}" destId="{7C87CE7C-76B3-42CA-972C-32E637727E3E}" srcOrd="0" destOrd="0" presId="urn:microsoft.com/office/officeart/2005/8/layout/orgChart1#4"/>
    <dgm:cxn modelId="{976DC75E-8C4F-438A-9121-F9C7C4A71FA8}" type="presOf" srcId="{12714FC6-8B41-47E5-91DD-F02D34D23B93}" destId="{43B7C837-49D6-40CE-BBAB-953D9E4BA7ED}" srcOrd="0" destOrd="0" presId="urn:microsoft.com/office/officeart/2005/8/layout/orgChart1#4"/>
    <dgm:cxn modelId="{01E12702-173B-4FBA-9952-57E157A9BCCC}" type="presOf" srcId="{EACD17F5-D793-4A43-B489-D1804D50CFEF}" destId="{ABBBB1DB-57CE-416D-8461-042823D0CC25}" srcOrd="0" destOrd="0" presId="urn:microsoft.com/office/officeart/2005/8/layout/orgChart1#4"/>
    <dgm:cxn modelId="{398FBA1B-290B-4B80-9500-FE0338EC901B}" type="presOf" srcId="{0444923B-83F0-49E4-BFCB-153284F45BD4}" destId="{97C5A738-1E59-4C9F-8F06-5925E1894155}" srcOrd="1" destOrd="0" presId="urn:microsoft.com/office/officeart/2005/8/layout/orgChart1#4"/>
    <dgm:cxn modelId="{A14A7BB3-CC11-4DB8-8063-394FCEDD2616}" type="presOf" srcId="{4EC42421-831D-4CD3-8215-2AF4300F9C01}" destId="{08A0D1D2-3A20-4D63-8E35-B7C8B6B16D48}" srcOrd="0" destOrd="0" presId="urn:microsoft.com/office/officeart/2005/8/layout/orgChart1#4"/>
    <dgm:cxn modelId="{D47DE056-D6FE-4A28-9A3A-74ABD21145AE}" srcId="{47C757F0-AA23-46BE-9311-EA432CDEEAA1}" destId="{12714FC6-8B41-47E5-91DD-F02D34D23B93}" srcOrd="0" destOrd="0" parTransId="{EACD17F5-D793-4A43-B489-D1804D50CFEF}" sibTransId="{FA45D93F-0724-4936-AA45-E6762732A19D}"/>
    <dgm:cxn modelId="{604A125C-E591-4370-9E8F-7E66D108FA37}" type="presOf" srcId="{CF717C8A-B40B-4AFF-BF49-65ABB7DF8190}" destId="{5667CB49-EC34-46BC-AD2D-72F3BD95D049}" srcOrd="1" destOrd="0" presId="urn:microsoft.com/office/officeart/2005/8/layout/orgChart1#4"/>
    <dgm:cxn modelId="{61CF0CF9-25E5-4A22-99D6-9BC96EC34C5A}" type="presOf" srcId="{47C757F0-AA23-46BE-9311-EA432CDEEAA1}" destId="{AE79172D-D441-42BB-84EA-E3D989670DED}" srcOrd="0" destOrd="0" presId="urn:microsoft.com/office/officeart/2005/8/layout/orgChart1#4"/>
    <dgm:cxn modelId="{10593A9B-7092-4444-915D-E0C74A939B84}" srcId="{47C757F0-AA23-46BE-9311-EA432CDEEAA1}" destId="{4EC42421-831D-4CD3-8215-2AF4300F9C01}" srcOrd="1" destOrd="0" parTransId="{8D5FB264-0A5C-4C3A-85B7-453D9BD837DF}" sibTransId="{A1825131-D805-48C8-BFCE-E45C02E6F5CE}"/>
    <dgm:cxn modelId="{489A3DAC-BCCF-41C1-B4AB-E890745AC252}" type="presOf" srcId="{CF717C8A-B40B-4AFF-BF49-65ABB7DF8190}" destId="{7D64F4A3-0E55-47AC-A59B-9D5A9DC25552}" srcOrd="0" destOrd="0" presId="urn:microsoft.com/office/officeart/2005/8/layout/orgChart1#4"/>
    <dgm:cxn modelId="{05C56CC8-3A71-4BE5-B12D-BD48CC88BAA8}" srcId="{47C757F0-AA23-46BE-9311-EA432CDEEAA1}" destId="{CF717C8A-B40B-4AFF-BF49-65ABB7DF8190}" srcOrd="2" destOrd="0" parTransId="{CCF68ADE-40B6-47D0-93C1-88EC13ADC8AC}" sibTransId="{630D3E0B-D1D7-4E1A-8193-515AA5E1866F}"/>
    <dgm:cxn modelId="{37B6E8A8-893A-4E14-9736-D4EF302028C9}" type="presOf" srcId="{4EC42421-831D-4CD3-8215-2AF4300F9C01}" destId="{6238C53E-A961-488B-8FBD-6EC13507B069}" srcOrd="1" destOrd="0" presId="urn:microsoft.com/office/officeart/2005/8/layout/orgChart1#4"/>
    <dgm:cxn modelId="{0A59868B-4F4B-4BD3-821C-5499081720CD}" type="presOf" srcId="{47C757F0-AA23-46BE-9311-EA432CDEEAA1}" destId="{86420519-308D-4A6A-8FEA-6FB2E39BA448}" srcOrd="1" destOrd="0" presId="urn:microsoft.com/office/officeart/2005/8/layout/orgChart1#4"/>
    <dgm:cxn modelId="{69366575-CFE8-4085-8DAF-9CCE0BBB8E33}" type="presOf" srcId="{12714FC6-8B41-47E5-91DD-F02D34D23B93}" destId="{9A037140-9B69-4B9F-A134-F2F2EB0F2E32}" srcOrd="1" destOrd="0" presId="urn:microsoft.com/office/officeart/2005/8/layout/orgChart1#4"/>
    <dgm:cxn modelId="{70AD70B7-ED85-45F9-93C6-EB7A55D61579}" type="presOf" srcId="{CCF68ADE-40B6-47D0-93C1-88EC13ADC8AC}" destId="{AEF1B397-34DC-4D72-8688-AD0C219E5687}" srcOrd="0" destOrd="0" presId="urn:microsoft.com/office/officeart/2005/8/layout/orgChart1#4"/>
    <dgm:cxn modelId="{1785EEF1-E1AF-4503-97E7-7517FB3E52B9}" type="presOf" srcId="{8D5FB264-0A5C-4C3A-85B7-453D9BD837DF}" destId="{5C675A47-1CA1-4B13-A920-C4817A306EB9}" srcOrd="0" destOrd="0" presId="urn:microsoft.com/office/officeart/2005/8/layout/orgChart1#4"/>
    <dgm:cxn modelId="{63801F0C-6DC0-47E2-A754-8543595E5796}" srcId="{A77D31B3-3808-4FBA-8FA4-CC8D448A173E}" destId="{47C757F0-AA23-46BE-9311-EA432CDEEAA1}" srcOrd="0" destOrd="0" parTransId="{AB39B06D-FE6C-48B2-B5B4-77CD0C8CF7AD}" sibTransId="{DF0D1C21-B79E-4875-B7FA-EF183CB48B88}"/>
    <dgm:cxn modelId="{2269A6B4-5E87-4B9F-80FE-2453B68F1F92}" type="presOf" srcId="{A77D31B3-3808-4FBA-8FA4-CC8D448A173E}" destId="{E498DC9C-C5AC-4482-A26F-3B99DC5D79F0}" srcOrd="0" destOrd="0" presId="urn:microsoft.com/office/officeart/2005/8/layout/orgChart1#4"/>
    <dgm:cxn modelId="{8630703D-955A-43B6-AD62-7896EA7811D7}" type="presParOf" srcId="{E498DC9C-C5AC-4482-A26F-3B99DC5D79F0}" destId="{F728C3E8-5128-4BB6-90CC-A86769ECE335}" srcOrd="0" destOrd="0" presId="urn:microsoft.com/office/officeart/2005/8/layout/orgChart1#4"/>
    <dgm:cxn modelId="{0DDFFA85-89A9-40B5-A367-AA1E31D1CF91}" type="presParOf" srcId="{F728C3E8-5128-4BB6-90CC-A86769ECE335}" destId="{79147750-B6BF-43FD-83A0-7ACDC9B53EFF}" srcOrd="0" destOrd="0" presId="urn:microsoft.com/office/officeart/2005/8/layout/orgChart1#4"/>
    <dgm:cxn modelId="{4F8642BA-29D9-49EF-A114-B1737A2B3122}" type="presParOf" srcId="{79147750-B6BF-43FD-83A0-7ACDC9B53EFF}" destId="{AE79172D-D441-42BB-84EA-E3D989670DED}" srcOrd="0" destOrd="0" presId="urn:microsoft.com/office/officeart/2005/8/layout/orgChart1#4"/>
    <dgm:cxn modelId="{7D2A7CD2-22C5-47DE-BF63-A6B76161A267}" type="presParOf" srcId="{79147750-B6BF-43FD-83A0-7ACDC9B53EFF}" destId="{86420519-308D-4A6A-8FEA-6FB2E39BA448}" srcOrd="1" destOrd="0" presId="urn:microsoft.com/office/officeart/2005/8/layout/orgChart1#4"/>
    <dgm:cxn modelId="{D889D7D3-AD6B-4AF1-946A-836AC7B915ED}" type="presParOf" srcId="{F728C3E8-5128-4BB6-90CC-A86769ECE335}" destId="{9A0FF10C-81C7-47CD-A320-768F2009480B}" srcOrd="1" destOrd="0" presId="urn:microsoft.com/office/officeart/2005/8/layout/orgChart1#4"/>
    <dgm:cxn modelId="{A24A86AB-6A43-4A11-B3F3-E2B80506B996}" type="presParOf" srcId="{9A0FF10C-81C7-47CD-A320-768F2009480B}" destId="{ABBBB1DB-57CE-416D-8461-042823D0CC25}" srcOrd="0" destOrd="0" presId="urn:microsoft.com/office/officeart/2005/8/layout/orgChart1#4"/>
    <dgm:cxn modelId="{FC5DC0A8-1A50-4E79-AEB5-0697441AC9B8}" type="presParOf" srcId="{9A0FF10C-81C7-47CD-A320-768F2009480B}" destId="{D6C5C065-A308-417C-8ECC-04FC2BEC646C}" srcOrd="1" destOrd="0" presId="urn:microsoft.com/office/officeart/2005/8/layout/orgChart1#4"/>
    <dgm:cxn modelId="{F16C7954-E723-4EC4-9408-64E0983F7368}" type="presParOf" srcId="{D6C5C065-A308-417C-8ECC-04FC2BEC646C}" destId="{E36491EF-5019-46FD-BC82-1BD579B9EE0E}" srcOrd="0" destOrd="0" presId="urn:microsoft.com/office/officeart/2005/8/layout/orgChart1#4"/>
    <dgm:cxn modelId="{BDFBDBC4-9BAD-44D5-982E-F2D5BB4F0CBA}" type="presParOf" srcId="{E36491EF-5019-46FD-BC82-1BD579B9EE0E}" destId="{43B7C837-49D6-40CE-BBAB-953D9E4BA7ED}" srcOrd="0" destOrd="0" presId="urn:microsoft.com/office/officeart/2005/8/layout/orgChart1#4"/>
    <dgm:cxn modelId="{7AC17B94-9C5C-4982-BA35-94EB63AABC37}" type="presParOf" srcId="{E36491EF-5019-46FD-BC82-1BD579B9EE0E}" destId="{9A037140-9B69-4B9F-A134-F2F2EB0F2E32}" srcOrd="1" destOrd="0" presId="urn:microsoft.com/office/officeart/2005/8/layout/orgChart1#4"/>
    <dgm:cxn modelId="{B3D2F07B-BEDC-4F31-8CAA-EC7EC035E12B}" type="presParOf" srcId="{D6C5C065-A308-417C-8ECC-04FC2BEC646C}" destId="{FA37AA5D-87C2-47F6-9B72-B753C073E744}" srcOrd="1" destOrd="0" presId="urn:microsoft.com/office/officeart/2005/8/layout/orgChart1#4"/>
    <dgm:cxn modelId="{817CAD6C-D076-4243-8F39-4BFBA3ACADF2}" type="presParOf" srcId="{D6C5C065-A308-417C-8ECC-04FC2BEC646C}" destId="{A7309641-2A58-41EA-9E42-56812CF298ED}" srcOrd="2" destOrd="0" presId="urn:microsoft.com/office/officeart/2005/8/layout/orgChart1#4"/>
    <dgm:cxn modelId="{6C82F05E-BA56-4C17-B08D-FBC051744648}" type="presParOf" srcId="{9A0FF10C-81C7-47CD-A320-768F2009480B}" destId="{5C675A47-1CA1-4B13-A920-C4817A306EB9}" srcOrd="2" destOrd="0" presId="urn:microsoft.com/office/officeart/2005/8/layout/orgChart1#4"/>
    <dgm:cxn modelId="{EEC1A685-3ED6-4DB7-8F69-E992B7FAC86F}" type="presParOf" srcId="{9A0FF10C-81C7-47CD-A320-768F2009480B}" destId="{C6F584B9-7EA2-46D8-913B-8F508509ECAB}" srcOrd="3" destOrd="0" presId="urn:microsoft.com/office/officeart/2005/8/layout/orgChart1#4"/>
    <dgm:cxn modelId="{A5C4755E-D539-4401-ADD3-E099C8672DC4}" type="presParOf" srcId="{C6F584B9-7EA2-46D8-913B-8F508509ECAB}" destId="{6CAD9CE6-86A1-4F7D-98A6-3AF53F55F9E3}" srcOrd="0" destOrd="0" presId="urn:microsoft.com/office/officeart/2005/8/layout/orgChart1#4"/>
    <dgm:cxn modelId="{48B41AE2-D204-4C28-99EA-1998A8697FBD}" type="presParOf" srcId="{6CAD9CE6-86A1-4F7D-98A6-3AF53F55F9E3}" destId="{08A0D1D2-3A20-4D63-8E35-B7C8B6B16D48}" srcOrd="0" destOrd="0" presId="urn:microsoft.com/office/officeart/2005/8/layout/orgChart1#4"/>
    <dgm:cxn modelId="{D6A87910-488A-4EFE-BD0E-666B7EBF8A10}" type="presParOf" srcId="{6CAD9CE6-86A1-4F7D-98A6-3AF53F55F9E3}" destId="{6238C53E-A961-488B-8FBD-6EC13507B069}" srcOrd="1" destOrd="0" presId="urn:microsoft.com/office/officeart/2005/8/layout/orgChart1#4"/>
    <dgm:cxn modelId="{E7DDFB07-3C9F-4529-874F-6EDC9FFE6BDA}" type="presParOf" srcId="{C6F584B9-7EA2-46D8-913B-8F508509ECAB}" destId="{A9C46FD3-3BE9-4E6E-BFF6-B0B42B13F857}" srcOrd="1" destOrd="0" presId="urn:microsoft.com/office/officeart/2005/8/layout/orgChart1#4"/>
    <dgm:cxn modelId="{17860954-84E2-4FCE-B09A-84E907BB395A}" type="presParOf" srcId="{C6F584B9-7EA2-46D8-913B-8F508509ECAB}" destId="{A663BBFB-A120-4F5B-82EC-DB644DB9966B}" srcOrd="2" destOrd="0" presId="urn:microsoft.com/office/officeart/2005/8/layout/orgChart1#4"/>
    <dgm:cxn modelId="{3E4CE32F-05A3-4F76-8D54-839C8E34A5CB}" type="presParOf" srcId="{9A0FF10C-81C7-47CD-A320-768F2009480B}" destId="{AEF1B397-34DC-4D72-8688-AD0C219E5687}" srcOrd="4" destOrd="0" presId="urn:microsoft.com/office/officeart/2005/8/layout/orgChart1#4"/>
    <dgm:cxn modelId="{A0733966-2165-46D6-BA8D-EC29DFD8347D}" type="presParOf" srcId="{9A0FF10C-81C7-47CD-A320-768F2009480B}" destId="{1A917F9A-DDE6-4568-B35C-7FABCEF0A586}" srcOrd="5" destOrd="0" presId="urn:microsoft.com/office/officeart/2005/8/layout/orgChart1#4"/>
    <dgm:cxn modelId="{17C13729-5EE1-49E4-B4AF-F7A90524FFFB}" type="presParOf" srcId="{1A917F9A-DDE6-4568-B35C-7FABCEF0A586}" destId="{FA949B67-3DB7-47FA-97C9-4A653E762F22}" srcOrd="0" destOrd="0" presId="urn:microsoft.com/office/officeart/2005/8/layout/orgChart1#4"/>
    <dgm:cxn modelId="{E5705D8B-3DAF-446A-B9A9-2984075BD189}" type="presParOf" srcId="{FA949B67-3DB7-47FA-97C9-4A653E762F22}" destId="{7D64F4A3-0E55-47AC-A59B-9D5A9DC25552}" srcOrd="0" destOrd="0" presId="urn:microsoft.com/office/officeart/2005/8/layout/orgChart1#4"/>
    <dgm:cxn modelId="{78EC8E1A-D154-48CC-A48C-95A47F19AB1C}" type="presParOf" srcId="{FA949B67-3DB7-47FA-97C9-4A653E762F22}" destId="{5667CB49-EC34-46BC-AD2D-72F3BD95D049}" srcOrd="1" destOrd="0" presId="urn:microsoft.com/office/officeart/2005/8/layout/orgChart1#4"/>
    <dgm:cxn modelId="{C9885F52-C284-4339-95A4-F30CF4A30218}" type="presParOf" srcId="{1A917F9A-DDE6-4568-B35C-7FABCEF0A586}" destId="{EB3A10DA-2FA4-4DAD-8341-8078D7F83716}" srcOrd="1" destOrd="0" presId="urn:microsoft.com/office/officeart/2005/8/layout/orgChart1#4"/>
    <dgm:cxn modelId="{F10D616D-E1C3-45CC-B188-CB0FE2FFB515}" type="presParOf" srcId="{1A917F9A-DDE6-4568-B35C-7FABCEF0A586}" destId="{B05C5608-85C8-433E-A928-1755312B673B}" srcOrd="2" destOrd="0" presId="urn:microsoft.com/office/officeart/2005/8/layout/orgChart1#4"/>
    <dgm:cxn modelId="{0F8F8A22-B2CD-47D7-8CF8-08713105766E}" type="presParOf" srcId="{9A0FF10C-81C7-47CD-A320-768F2009480B}" destId="{7C87CE7C-76B3-42CA-972C-32E637727E3E}" srcOrd="6" destOrd="0" presId="urn:microsoft.com/office/officeart/2005/8/layout/orgChart1#4"/>
    <dgm:cxn modelId="{E79E373F-7A6B-4DA9-9D69-03F54A908483}" type="presParOf" srcId="{9A0FF10C-81C7-47CD-A320-768F2009480B}" destId="{2A4F0EC6-D9F6-4A49-A1F0-29717E320188}" srcOrd="7" destOrd="0" presId="urn:microsoft.com/office/officeart/2005/8/layout/orgChart1#4"/>
    <dgm:cxn modelId="{674098DE-8010-46C8-9BDA-0F97985A7233}" type="presParOf" srcId="{2A4F0EC6-D9F6-4A49-A1F0-29717E320188}" destId="{816C62FB-2E07-44DD-96B1-0448D65C3B99}" srcOrd="0" destOrd="0" presId="urn:microsoft.com/office/officeart/2005/8/layout/orgChart1#4"/>
    <dgm:cxn modelId="{7A84F64A-961C-47E8-B67B-E4D987272E78}" type="presParOf" srcId="{816C62FB-2E07-44DD-96B1-0448D65C3B99}" destId="{2FDBAF17-27C2-459A-96B5-1F85AD3A1E15}" srcOrd="0" destOrd="0" presId="urn:microsoft.com/office/officeart/2005/8/layout/orgChart1#4"/>
    <dgm:cxn modelId="{96B016DB-0EB1-4B06-A011-704BD322EF0C}" type="presParOf" srcId="{816C62FB-2E07-44DD-96B1-0448D65C3B99}" destId="{97C5A738-1E59-4C9F-8F06-5925E1894155}" srcOrd="1" destOrd="0" presId="urn:microsoft.com/office/officeart/2005/8/layout/orgChart1#4"/>
    <dgm:cxn modelId="{488B9F39-8CCA-4B5C-8D49-45C852A2BA9D}" type="presParOf" srcId="{2A4F0EC6-D9F6-4A49-A1F0-29717E320188}" destId="{314A1E2A-2E45-480F-A307-7005B3AC2069}" srcOrd="1" destOrd="0" presId="urn:microsoft.com/office/officeart/2005/8/layout/orgChart1#4"/>
    <dgm:cxn modelId="{06BEEB74-795F-40A9-A9DC-B48FD61EB034}" type="presParOf" srcId="{2A4F0EC6-D9F6-4A49-A1F0-29717E320188}" destId="{629E9471-E089-4650-972A-8C45F27D53D8}" srcOrd="2" destOrd="0" presId="urn:microsoft.com/office/officeart/2005/8/layout/orgChart1#4"/>
    <dgm:cxn modelId="{8718D6B0-A005-4C07-AE08-27334BECC398}" type="presParOf" srcId="{F728C3E8-5128-4BB6-90CC-A86769ECE335}" destId="{0E819307-1B4E-434E-BA76-D5A4192B0663}" srcOrd="2" destOrd="0" presId="urn:microsoft.com/office/officeart/2005/8/layout/orgChart1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urn:microsoft.com/office/officeart/2005/8/layout/orgChart1#3" loCatId="hierarchy" qsTypeId="urn:microsoft.com/office/officeart/2005/8/quickstyle/simple4#3" qsCatId="simple" csTypeId="urn:microsoft.com/office/officeart/2005/8/colors/colorful1#3" csCatId="accent1" phldr="1"/>
      <dgm:spPr/>
      <dgm:t>
        <a:bodyPr/>
        <a:lstStyle/>
        <a:p>
          <a:endParaRPr lang="zh-CN" altLang="en-US"/>
        </a:p>
      </dgm:t>
    </dgm:pt>
    <dgm:pt modelId="{12714FC6-8B41-47E5-91DD-F02D34D23B93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引进国际优质教育资源</a:t>
          </a:r>
        </a:p>
      </dgm:t>
    </dgm:pt>
    <dgm:pt modelId="{EACD17F5-D793-4A43-B489-D1804D50CFEF}" type="parTrans" cxnId="{16201DDF-FA33-41AA-8872-D4C1923EA4CD}">
      <dgm:prSet/>
      <dgm:spPr/>
      <dgm:t>
        <a:bodyPr/>
        <a:lstStyle/>
        <a:p>
          <a:endParaRPr lang="zh-CN" altLang="en-US"/>
        </a:p>
      </dgm:t>
    </dgm:pt>
    <dgm:pt modelId="{FA45D93F-0724-4936-AA45-E6762732A19D}" type="sibTrans" cxnId="{16201DDF-FA33-41AA-8872-D4C1923EA4CD}">
      <dgm:prSet/>
      <dgm:spPr/>
      <dgm:t>
        <a:bodyPr/>
        <a:lstStyle/>
        <a:p>
          <a:endParaRPr lang="zh-CN" altLang="en-US"/>
        </a:p>
      </dgm:t>
    </dgm:pt>
    <dgm:pt modelId="{4EC42421-831D-4CD3-8215-2AF4300F9C01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开发国际行业或专业标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准</a:t>
          </a:r>
        </a:p>
      </dgm:t>
    </dgm:pt>
    <dgm:pt modelId="{8D5FB264-0A5C-4C3A-85B7-453D9BD837DF}" type="parTrans" cxnId="{0011B081-BA73-437E-A82A-D62C9742CACE}">
      <dgm:prSet/>
      <dgm:spPr/>
      <dgm:t>
        <a:bodyPr/>
        <a:lstStyle/>
        <a:p>
          <a:endParaRPr lang="zh-CN" altLang="en-US"/>
        </a:p>
      </dgm:t>
    </dgm:pt>
    <dgm:pt modelId="{A1825131-D805-48C8-BFCE-E45C02E6F5CE}" type="sibTrans" cxnId="{0011B081-BA73-437E-A82A-D62C9742CACE}">
      <dgm:prSet/>
      <dgm:spPr/>
      <dgm:t>
        <a:bodyPr/>
        <a:lstStyle/>
        <a:p>
          <a:endParaRPr lang="zh-CN" altLang="en-US"/>
        </a:p>
      </dgm:t>
    </dgm:pt>
    <dgm:pt modelId="{CF717C8A-B40B-4AFF-BF49-65ABB7DF8190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师生互访</a:t>
          </a:r>
        </a:p>
      </dgm:t>
    </dgm:pt>
    <dgm:pt modelId="{CCF68ADE-40B6-47D0-93C1-88EC13ADC8AC}" type="parTrans" cxnId="{2A0EA7E2-82B2-44EC-A22D-03ADE648CAAF}">
      <dgm:prSet/>
      <dgm:spPr/>
      <dgm:t>
        <a:bodyPr/>
        <a:lstStyle/>
        <a:p>
          <a:endParaRPr lang="zh-CN" altLang="en-US"/>
        </a:p>
      </dgm:t>
    </dgm:pt>
    <dgm:pt modelId="{630D3E0B-D1D7-4E1A-8193-515AA5E1866F}" type="sibTrans" cxnId="{2A0EA7E2-82B2-44EC-A22D-03ADE648CAAF}">
      <dgm:prSet/>
      <dgm:spPr/>
      <dgm:t>
        <a:bodyPr/>
        <a:lstStyle/>
        <a:p>
          <a:endParaRPr lang="zh-CN" altLang="en-US"/>
        </a:p>
      </dgm:t>
    </dgm:pt>
    <dgm:pt modelId="{B1A43B44-7CD2-4151-8346-CD0FC01C9802}">
      <dgm:prSet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留学生招</a:t>
          </a:r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生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或境外办学</a:t>
          </a:r>
          <a:endParaRPr lang="zh-CN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24C08D-154A-484F-80E3-778B6E05649E}" type="parTrans" cxnId="{DAD80CFE-3E33-49AD-AD3C-66BBFAD18017}">
      <dgm:prSet/>
      <dgm:spPr/>
      <dgm:t>
        <a:bodyPr/>
        <a:lstStyle/>
        <a:p>
          <a:endParaRPr lang="zh-CN" altLang="en-US"/>
        </a:p>
      </dgm:t>
    </dgm:pt>
    <dgm:pt modelId="{75B37A07-F970-45AC-B1C9-60D52E64D74A}" type="sibTrans" cxnId="{DAD80CFE-3E33-49AD-AD3C-66BBFAD18017}">
      <dgm:prSet/>
      <dgm:spPr/>
      <dgm:t>
        <a:bodyPr/>
        <a:lstStyle/>
        <a:p>
          <a:endParaRPr lang="zh-CN" altLang="en-US"/>
        </a:p>
      </dgm:t>
    </dgm:pt>
    <dgm:pt modelId="{47C757F0-AA23-46BE-9311-EA432CDEEAA1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rPr>
            <a:t>国际交流</a:t>
          </a:r>
        </a:p>
      </dgm:t>
    </dgm:pt>
    <dgm:pt modelId="{DF0D1C21-B79E-4875-B7FA-EF183CB48B88}" type="sibTrans" cxnId="{F41C3E43-5152-4893-912E-FC1491CBB9C4}">
      <dgm:prSet/>
      <dgm:spPr/>
      <dgm:t>
        <a:bodyPr/>
        <a:lstStyle/>
        <a:p>
          <a:endParaRPr lang="zh-CN" altLang="en-US"/>
        </a:p>
      </dgm:t>
    </dgm:pt>
    <dgm:pt modelId="{AB39B06D-FE6C-48B2-B5B4-77CD0C8CF7AD}" type="parTrans" cxnId="{F41C3E43-5152-4893-912E-FC1491CBB9C4}">
      <dgm:prSet/>
      <dgm:spPr/>
      <dgm:t>
        <a:bodyPr/>
        <a:lstStyle/>
        <a:p>
          <a:endParaRPr lang="zh-CN" altLang="en-US"/>
        </a:p>
      </dgm:t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728C3E8-5128-4BB6-90CC-A86769ECE335}" type="pres">
      <dgm:prSet presAssocID="{47C757F0-AA23-46BE-9311-EA432CDEEAA1}" presName="hierRoot1" presStyleCnt="0">
        <dgm:presLayoutVars>
          <dgm:hierBranch val="hang"/>
        </dgm:presLayoutVars>
      </dgm:prSet>
      <dgm:spPr/>
    </dgm:pt>
    <dgm:pt modelId="{79147750-B6BF-43FD-83A0-7ACDC9B53EFF}" type="pres">
      <dgm:prSet presAssocID="{47C757F0-AA23-46BE-9311-EA432CDEEAA1}" presName="rootComposite1" presStyleCnt="0"/>
      <dgm:spPr/>
      <dgm:t>
        <a:bodyPr/>
        <a:lstStyle/>
        <a:p>
          <a:endParaRPr lang="zh-CN" altLang="en-US"/>
        </a:p>
      </dgm:t>
    </dgm:pt>
    <dgm:pt modelId="{AE79172D-D441-42BB-84EA-E3D989670DED}" type="pres">
      <dgm:prSet presAssocID="{47C757F0-AA23-46BE-9311-EA432CDEEAA1}" presName="rootText1" presStyleLbl="node0" presStyleIdx="0" presStyleCnt="1" custScaleX="95698" custScaleY="58600" custLinFactNeighborX="0" custLinFactNeighborY="1017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420519-308D-4A6A-8FEA-6FB2E39BA448}" type="pres">
      <dgm:prSet presAssocID="{47C757F0-AA23-46BE-9311-EA432CDEEAA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9A0FF10C-81C7-47CD-A320-768F2009480B}" type="pres">
      <dgm:prSet presAssocID="{47C757F0-AA23-46BE-9311-EA432CDEEAA1}" presName="hierChild2" presStyleCnt="0"/>
      <dgm:spPr/>
    </dgm:pt>
    <dgm:pt modelId="{ABBBB1DB-57CE-416D-8461-042823D0CC25}" type="pres">
      <dgm:prSet presAssocID="{EACD17F5-D793-4A43-B489-D1804D50CFEF}" presName="Name48" presStyleLbl="parChTrans1D2" presStyleIdx="0" presStyleCnt="4"/>
      <dgm:spPr/>
      <dgm:t>
        <a:bodyPr/>
        <a:lstStyle/>
        <a:p>
          <a:endParaRPr lang="zh-CN" altLang="en-US"/>
        </a:p>
      </dgm:t>
    </dgm:pt>
    <dgm:pt modelId="{D6C5C065-A308-417C-8ECC-04FC2BEC646C}" type="pres">
      <dgm:prSet presAssocID="{12714FC6-8B41-47E5-91DD-F02D34D23B93}" presName="hierRoot2" presStyleCnt="0">
        <dgm:presLayoutVars>
          <dgm:hierBranch val="init"/>
        </dgm:presLayoutVars>
      </dgm:prSet>
      <dgm:spPr/>
    </dgm:pt>
    <dgm:pt modelId="{E36491EF-5019-46FD-BC82-1BD579B9EE0E}" type="pres">
      <dgm:prSet presAssocID="{12714FC6-8B41-47E5-91DD-F02D34D23B93}" presName="rootComposite" presStyleCnt="0"/>
      <dgm:spPr/>
      <dgm:t>
        <a:bodyPr/>
        <a:lstStyle/>
        <a:p>
          <a:endParaRPr lang="zh-CN" altLang="en-US"/>
        </a:p>
      </dgm:t>
    </dgm:pt>
    <dgm:pt modelId="{43B7C837-49D6-40CE-BBAB-953D9E4BA7ED}" type="pres">
      <dgm:prSet presAssocID="{12714FC6-8B41-47E5-91DD-F02D34D23B93}" presName="rootText" presStyleLbl="node2" presStyleIdx="0" presStyleCnt="4" custScaleX="123865" custScaleY="51323" custLinFactNeighborX="2471" custLinFactNeighborY="-119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037140-9B69-4B9F-A134-F2F2EB0F2E32}" type="pres">
      <dgm:prSet presAssocID="{12714FC6-8B41-47E5-91DD-F02D34D23B93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FA37AA5D-87C2-47F6-9B72-B753C073E744}" type="pres">
      <dgm:prSet presAssocID="{12714FC6-8B41-47E5-91DD-F02D34D23B93}" presName="hierChild4" presStyleCnt="0"/>
      <dgm:spPr/>
    </dgm:pt>
    <dgm:pt modelId="{A7309641-2A58-41EA-9E42-56812CF298ED}" type="pres">
      <dgm:prSet presAssocID="{12714FC6-8B41-47E5-91DD-F02D34D23B93}" presName="hierChild5" presStyleCnt="0"/>
      <dgm:spPr/>
    </dgm:pt>
    <dgm:pt modelId="{5C675A47-1CA1-4B13-A920-C4817A306EB9}" type="pres">
      <dgm:prSet presAssocID="{8D5FB264-0A5C-4C3A-85B7-453D9BD837DF}" presName="Name48" presStyleLbl="parChTrans1D2" presStyleIdx="1" presStyleCnt="4"/>
      <dgm:spPr/>
      <dgm:t>
        <a:bodyPr/>
        <a:lstStyle/>
        <a:p>
          <a:endParaRPr lang="zh-CN" altLang="en-US"/>
        </a:p>
      </dgm:t>
    </dgm:pt>
    <dgm:pt modelId="{C6F584B9-7EA2-46D8-913B-8F508509ECAB}" type="pres">
      <dgm:prSet presAssocID="{4EC42421-831D-4CD3-8215-2AF4300F9C01}" presName="hierRoot2" presStyleCnt="0">
        <dgm:presLayoutVars>
          <dgm:hierBranch val="init"/>
        </dgm:presLayoutVars>
      </dgm:prSet>
      <dgm:spPr/>
    </dgm:pt>
    <dgm:pt modelId="{6CAD9CE6-86A1-4F7D-98A6-3AF53F55F9E3}" type="pres">
      <dgm:prSet presAssocID="{4EC42421-831D-4CD3-8215-2AF4300F9C01}" presName="rootComposite" presStyleCnt="0"/>
      <dgm:spPr/>
      <dgm:t>
        <a:bodyPr/>
        <a:lstStyle/>
        <a:p>
          <a:endParaRPr lang="zh-CN" altLang="en-US"/>
        </a:p>
      </dgm:t>
    </dgm:pt>
    <dgm:pt modelId="{08A0D1D2-3A20-4D63-8E35-B7C8B6B16D48}" type="pres">
      <dgm:prSet presAssocID="{4EC42421-831D-4CD3-8215-2AF4300F9C01}" presName="rootText" presStyleLbl="node2" presStyleIdx="1" presStyleCnt="4" custScaleX="115222" custScaleY="52636" custLinFactNeighborX="-74" custLinFactNeighborY="-120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238C53E-A961-488B-8FBD-6EC13507B069}" type="pres">
      <dgm:prSet presAssocID="{4EC42421-831D-4CD3-8215-2AF4300F9C01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A9C46FD3-3BE9-4E6E-BFF6-B0B42B13F857}" type="pres">
      <dgm:prSet presAssocID="{4EC42421-831D-4CD3-8215-2AF4300F9C01}" presName="hierChild4" presStyleCnt="0"/>
      <dgm:spPr/>
    </dgm:pt>
    <dgm:pt modelId="{A663BBFB-A120-4F5B-82EC-DB644DB9966B}" type="pres">
      <dgm:prSet presAssocID="{4EC42421-831D-4CD3-8215-2AF4300F9C01}" presName="hierChild5" presStyleCnt="0"/>
      <dgm:spPr/>
    </dgm:pt>
    <dgm:pt modelId="{AEF1B397-34DC-4D72-8688-AD0C219E5687}" type="pres">
      <dgm:prSet presAssocID="{CCF68ADE-40B6-47D0-93C1-88EC13ADC8AC}" presName="Name48" presStyleLbl="parChTrans1D2" presStyleIdx="2" presStyleCnt="4"/>
      <dgm:spPr/>
      <dgm:t>
        <a:bodyPr/>
        <a:lstStyle/>
        <a:p>
          <a:endParaRPr lang="zh-CN" altLang="en-US"/>
        </a:p>
      </dgm:t>
    </dgm:pt>
    <dgm:pt modelId="{1A917F9A-DDE6-4568-B35C-7FABCEF0A586}" type="pres">
      <dgm:prSet presAssocID="{CF717C8A-B40B-4AFF-BF49-65ABB7DF8190}" presName="hierRoot2" presStyleCnt="0">
        <dgm:presLayoutVars>
          <dgm:hierBranch val="r"/>
        </dgm:presLayoutVars>
      </dgm:prSet>
      <dgm:spPr/>
    </dgm:pt>
    <dgm:pt modelId="{FA949B67-3DB7-47FA-97C9-4A653E762F22}" type="pres">
      <dgm:prSet presAssocID="{CF717C8A-B40B-4AFF-BF49-65ABB7DF8190}" presName="rootComposite" presStyleCnt="0"/>
      <dgm:spPr/>
      <dgm:t>
        <a:bodyPr/>
        <a:lstStyle/>
        <a:p>
          <a:endParaRPr lang="zh-CN" altLang="en-US"/>
        </a:p>
      </dgm:t>
    </dgm:pt>
    <dgm:pt modelId="{7D64F4A3-0E55-47AC-A59B-9D5A9DC25552}" type="pres">
      <dgm:prSet presAssocID="{CF717C8A-B40B-4AFF-BF49-65ABB7DF8190}" presName="rootText" presStyleLbl="node2" presStyleIdx="2" presStyleCnt="4" custScaleX="125211" custScaleY="44758" custLinFactNeighborX="1371" custLinFactNeighborY="102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67CB49-EC34-46BC-AD2D-72F3BD95D049}" type="pres">
      <dgm:prSet presAssocID="{CF717C8A-B40B-4AFF-BF49-65ABB7DF8190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EB3A10DA-2FA4-4DAD-8341-8078D7F83716}" type="pres">
      <dgm:prSet presAssocID="{CF717C8A-B40B-4AFF-BF49-65ABB7DF8190}" presName="hierChild4" presStyleCnt="0"/>
      <dgm:spPr/>
    </dgm:pt>
    <dgm:pt modelId="{B05C5608-85C8-433E-A928-1755312B673B}" type="pres">
      <dgm:prSet presAssocID="{CF717C8A-B40B-4AFF-BF49-65ABB7DF8190}" presName="hierChild5" presStyleCnt="0"/>
      <dgm:spPr/>
    </dgm:pt>
    <dgm:pt modelId="{53E4629D-90F2-4371-9B5D-453FD1CE255D}" type="pres">
      <dgm:prSet presAssocID="{0524C08D-154A-484F-80E3-778B6E05649E}" presName="Name48" presStyleLbl="parChTrans1D2" presStyleIdx="3" presStyleCnt="4"/>
      <dgm:spPr/>
      <dgm:t>
        <a:bodyPr/>
        <a:lstStyle/>
        <a:p>
          <a:endParaRPr lang="zh-CN" altLang="en-US"/>
        </a:p>
      </dgm:t>
    </dgm:pt>
    <dgm:pt modelId="{B9B986FF-E15C-4FB1-A8A9-D375DE91306E}" type="pres">
      <dgm:prSet presAssocID="{B1A43B44-7CD2-4151-8346-CD0FC01C9802}" presName="hierRoot2" presStyleCnt="0">
        <dgm:presLayoutVars>
          <dgm:hierBranch val="init"/>
        </dgm:presLayoutVars>
      </dgm:prSet>
      <dgm:spPr/>
    </dgm:pt>
    <dgm:pt modelId="{130D7E38-321C-47CC-8941-75891D911F71}" type="pres">
      <dgm:prSet presAssocID="{B1A43B44-7CD2-4151-8346-CD0FC01C9802}" presName="rootComposite" presStyleCnt="0"/>
      <dgm:spPr/>
      <dgm:t>
        <a:bodyPr/>
        <a:lstStyle/>
        <a:p>
          <a:endParaRPr lang="zh-CN" altLang="en-US"/>
        </a:p>
      </dgm:t>
    </dgm:pt>
    <dgm:pt modelId="{F42AF673-4716-49E3-A7C4-82ED3F3EF656}" type="pres">
      <dgm:prSet presAssocID="{B1A43B44-7CD2-4151-8346-CD0FC01C9802}" presName="rootText" presStyleLbl="node2" presStyleIdx="3" presStyleCnt="4" custScaleX="112835" custScaleY="44953" custLinFactNeighborX="1119" custLinFactNeighborY="1008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235F59-E94E-4F0C-8634-3F3A9810019B}" type="pres">
      <dgm:prSet presAssocID="{B1A43B44-7CD2-4151-8346-CD0FC01C9802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EAC3541C-A4B0-4C21-A1F4-0BCB9389EA41}" type="pres">
      <dgm:prSet presAssocID="{B1A43B44-7CD2-4151-8346-CD0FC01C9802}" presName="hierChild4" presStyleCnt="0"/>
      <dgm:spPr/>
    </dgm:pt>
    <dgm:pt modelId="{98F6483A-259C-4EED-B2B2-4A015FCF850C}" type="pres">
      <dgm:prSet presAssocID="{B1A43B44-7CD2-4151-8346-CD0FC01C9802}" presName="hierChild5" presStyleCnt="0"/>
      <dgm:spPr/>
    </dgm:pt>
    <dgm:pt modelId="{0E819307-1B4E-434E-BA76-D5A4192B0663}" type="pres">
      <dgm:prSet presAssocID="{47C757F0-AA23-46BE-9311-EA432CDEEAA1}" presName="hierChild3" presStyleCnt="0"/>
      <dgm:spPr/>
    </dgm:pt>
  </dgm:ptLst>
  <dgm:cxnLst>
    <dgm:cxn modelId="{D9544D5B-712A-48E8-BE8D-9E347BC73813}" type="presOf" srcId="{12714FC6-8B41-47E5-91DD-F02D34D23B93}" destId="{43B7C837-49D6-40CE-BBAB-953D9E4BA7ED}" srcOrd="0" destOrd="0" presId="urn:microsoft.com/office/officeart/2005/8/layout/orgChart1#3"/>
    <dgm:cxn modelId="{65657340-82F0-46EE-90FF-5BB3B745B25D}" type="presOf" srcId="{CF717C8A-B40B-4AFF-BF49-65ABB7DF8190}" destId="{7D64F4A3-0E55-47AC-A59B-9D5A9DC25552}" srcOrd="0" destOrd="0" presId="urn:microsoft.com/office/officeart/2005/8/layout/orgChart1#3"/>
    <dgm:cxn modelId="{16201DDF-FA33-41AA-8872-D4C1923EA4CD}" srcId="{47C757F0-AA23-46BE-9311-EA432CDEEAA1}" destId="{12714FC6-8B41-47E5-91DD-F02D34D23B93}" srcOrd="0" destOrd="0" parTransId="{EACD17F5-D793-4A43-B489-D1804D50CFEF}" sibTransId="{FA45D93F-0724-4936-AA45-E6762732A19D}"/>
    <dgm:cxn modelId="{B6AB076C-C25E-4156-9090-64CE778455CB}" type="presOf" srcId="{0524C08D-154A-484F-80E3-778B6E05649E}" destId="{53E4629D-90F2-4371-9B5D-453FD1CE255D}" srcOrd="0" destOrd="0" presId="urn:microsoft.com/office/officeart/2005/8/layout/orgChart1#3"/>
    <dgm:cxn modelId="{2C9DA45B-AECB-4764-9214-AAE4B6432665}" type="presOf" srcId="{B1A43B44-7CD2-4151-8346-CD0FC01C9802}" destId="{18235F59-E94E-4F0C-8634-3F3A9810019B}" srcOrd="1" destOrd="0" presId="urn:microsoft.com/office/officeart/2005/8/layout/orgChart1#3"/>
    <dgm:cxn modelId="{C2EBB790-A412-4E91-9711-89B3E63E98B4}" type="presOf" srcId="{CCF68ADE-40B6-47D0-93C1-88EC13ADC8AC}" destId="{AEF1B397-34DC-4D72-8688-AD0C219E5687}" srcOrd="0" destOrd="0" presId="urn:microsoft.com/office/officeart/2005/8/layout/orgChart1#3"/>
    <dgm:cxn modelId="{724846D7-E476-4FEE-A36A-3F4C91D477DB}" type="presOf" srcId="{8D5FB264-0A5C-4C3A-85B7-453D9BD837DF}" destId="{5C675A47-1CA1-4B13-A920-C4817A306EB9}" srcOrd="0" destOrd="0" presId="urn:microsoft.com/office/officeart/2005/8/layout/orgChart1#3"/>
    <dgm:cxn modelId="{0847041F-DEA7-4A6F-8ABD-D5D2618CBF82}" type="presOf" srcId="{CF717C8A-B40B-4AFF-BF49-65ABB7DF8190}" destId="{5667CB49-EC34-46BC-AD2D-72F3BD95D049}" srcOrd="1" destOrd="0" presId="urn:microsoft.com/office/officeart/2005/8/layout/orgChart1#3"/>
    <dgm:cxn modelId="{E3582582-D0A3-4357-83E3-700BE449E4F8}" type="presOf" srcId="{4EC42421-831D-4CD3-8215-2AF4300F9C01}" destId="{08A0D1D2-3A20-4D63-8E35-B7C8B6B16D48}" srcOrd="0" destOrd="0" presId="urn:microsoft.com/office/officeart/2005/8/layout/orgChart1#3"/>
    <dgm:cxn modelId="{F41C3E43-5152-4893-912E-FC1491CBB9C4}" srcId="{A77D31B3-3808-4FBA-8FA4-CC8D448A173E}" destId="{47C757F0-AA23-46BE-9311-EA432CDEEAA1}" srcOrd="0" destOrd="0" parTransId="{AB39B06D-FE6C-48B2-B5B4-77CD0C8CF7AD}" sibTransId="{DF0D1C21-B79E-4875-B7FA-EF183CB48B88}"/>
    <dgm:cxn modelId="{DAD80CFE-3E33-49AD-AD3C-66BBFAD18017}" srcId="{47C757F0-AA23-46BE-9311-EA432CDEEAA1}" destId="{B1A43B44-7CD2-4151-8346-CD0FC01C9802}" srcOrd="3" destOrd="0" parTransId="{0524C08D-154A-484F-80E3-778B6E05649E}" sibTransId="{75B37A07-F970-45AC-B1C9-60D52E64D74A}"/>
    <dgm:cxn modelId="{2A0EA7E2-82B2-44EC-A22D-03ADE648CAAF}" srcId="{47C757F0-AA23-46BE-9311-EA432CDEEAA1}" destId="{CF717C8A-B40B-4AFF-BF49-65ABB7DF8190}" srcOrd="2" destOrd="0" parTransId="{CCF68ADE-40B6-47D0-93C1-88EC13ADC8AC}" sibTransId="{630D3E0B-D1D7-4E1A-8193-515AA5E1866F}"/>
    <dgm:cxn modelId="{0011B081-BA73-437E-A82A-D62C9742CACE}" srcId="{47C757F0-AA23-46BE-9311-EA432CDEEAA1}" destId="{4EC42421-831D-4CD3-8215-2AF4300F9C01}" srcOrd="1" destOrd="0" parTransId="{8D5FB264-0A5C-4C3A-85B7-453D9BD837DF}" sibTransId="{A1825131-D805-48C8-BFCE-E45C02E6F5CE}"/>
    <dgm:cxn modelId="{61985FBE-BB57-486C-8442-568986F7151A}" type="presOf" srcId="{12714FC6-8B41-47E5-91DD-F02D34D23B93}" destId="{9A037140-9B69-4B9F-A134-F2F2EB0F2E32}" srcOrd="1" destOrd="0" presId="urn:microsoft.com/office/officeart/2005/8/layout/orgChart1#3"/>
    <dgm:cxn modelId="{C6F5C943-688C-420B-A73F-39DE6F6D3E3D}" type="presOf" srcId="{B1A43B44-7CD2-4151-8346-CD0FC01C9802}" destId="{F42AF673-4716-49E3-A7C4-82ED3F3EF656}" srcOrd="0" destOrd="0" presId="urn:microsoft.com/office/officeart/2005/8/layout/orgChart1#3"/>
    <dgm:cxn modelId="{4E38F84B-ECDB-45D9-A7AB-0F527FFAF5E5}" type="presOf" srcId="{47C757F0-AA23-46BE-9311-EA432CDEEAA1}" destId="{86420519-308D-4A6A-8FEA-6FB2E39BA448}" srcOrd="1" destOrd="0" presId="urn:microsoft.com/office/officeart/2005/8/layout/orgChart1#3"/>
    <dgm:cxn modelId="{2F9A98EB-8771-41C3-B4A0-44C0210ABA96}" type="presOf" srcId="{A77D31B3-3808-4FBA-8FA4-CC8D448A173E}" destId="{E498DC9C-C5AC-4482-A26F-3B99DC5D79F0}" srcOrd="0" destOrd="0" presId="urn:microsoft.com/office/officeart/2005/8/layout/orgChart1#3"/>
    <dgm:cxn modelId="{AC8C9D47-258D-4ADD-A7E2-56C2F133FDD3}" type="presOf" srcId="{4EC42421-831D-4CD3-8215-2AF4300F9C01}" destId="{6238C53E-A961-488B-8FBD-6EC13507B069}" srcOrd="1" destOrd="0" presId="urn:microsoft.com/office/officeart/2005/8/layout/orgChart1#3"/>
    <dgm:cxn modelId="{A96F2942-BE15-44DC-BC0E-E95ED2AB518F}" type="presOf" srcId="{EACD17F5-D793-4A43-B489-D1804D50CFEF}" destId="{ABBBB1DB-57CE-416D-8461-042823D0CC25}" srcOrd="0" destOrd="0" presId="urn:microsoft.com/office/officeart/2005/8/layout/orgChart1#3"/>
    <dgm:cxn modelId="{1253B430-0F25-4DA9-812F-278F9A412E10}" type="presOf" srcId="{47C757F0-AA23-46BE-9311-EA432CDEEAA1}" destId="{AE79172D-D441-42BB-84EA-E3D989670DED}" srcOrd="0" destOrd="0" presId="urn:microsoft.com/office/officeart/2005/8/layout/orgChart1#3"/>
    <dgm:cxn modelId="{EEBCE332-91F6-4857-9B4C-C18255C960E6}" type="presParOf" srcId="{E498DC9C-C5AC-4482-A26F-3B99DC5D79F0}" destId="{F728C3E8-5128-4BB6-90CC-A86769ECE335}" srcOrd="0" destOrd="0" presId="urn:microsoft.com/office/officeart/2005/8/layout/orgChart1#3"/>
    <dgm:cxn modelId="{3175F7C5-8374-4BFF-97A0-DA37B118DF82}" type="presParOf" srcId="{F728C3E8-5128-4BB6-90CC-A86769ECE335}" destId="{79147750-B6BF-43FD-83A0-7ACDC9B53EFF}" srcOrd="0" destOrd="0" presId="urn:microsoft.com/office/officeart/2005/8/layout/orgChart1#3"/>
    <dgm:cxn modelId="{62C76AB3-F837-4A50-87CC-865D0A5E249F}" type="presParOf" srcId="{79147750-B6BF-43FD-83A0-7ACDC9B53EFF}" destId="{AE79172D-D441-42BB-84EA-E3D989670DED}" srcOrd="0" destOrd="0" presId="urn:microsoft.com/office/officeart/2005/8/layout/orgChart1#3"/>
    <dgm:cxn modelId="{3260E48F-8E91-4ABE-9B11-967A1BC28F5E}" type="presParOf" srcId="{79147750-B6BF-43FD-83A0-7ACDC9B53EFF}" destId="{86420519-308D-4A6A-8FEA-6FB2E39BA448}" srcOrd="1" destOrd="0" presId="urn:microsoft.com/office/officeart/2005/8/layout/orgChart1#3"/>
    <dgm:cxn modelId="{33E3D218-4F99-4973-B024-542B7C1B9504}" type="presParOf" srcId="{F728C3E8-5128-4BB6-90CC-A86769ECE335}" destId="{9A0FF10C-81C7-47CD-A320-768F2009480B}" srcOrd="1" destOrd="0" presId="urn:microsoft.com/office/officeart/2005/8/layout/orgChart1#3"/>
    <dgm:cxn modelId="{2A7296F4-A18E-4C3A-9202-BEE3DDB3D72C}" type="presParOf" srcId="{9A0FF10C-81C7-47CD-A320-768F2009480B}" destId="{ABBBB1DB-57CE-416D-8461-042823D0CC25}" srcOrd="0" destOrd="0" presId="urn:microsoft.com/office/officeart/2005/8/layout/orgChart1#3"/>
    <dgm:cxn modelId="{106E7558-AA1E-4D6A-9089-72A5ABABB5FA}" type="presParOf" srcId="{9A0FF10C-81C7-47CD-A320-768F2009480B}" destId="{D6C5C065-A308-417C-8ECC-04FC2BEC646C}" srcOrd="1" destOrd="0" presId="urn:microsoft.com/office/officeart/2005/8/layout/orgChart1#3"/>
    <dgm:cxn modelId="{C731D8DB-FB3F-4C5A-BAB0-2F9A0C8B1395}" type="presParOf" srcId="{D6C5C065-A308-417C-8ECC-04FC2BEC646C}" destId="{E36491EF-5019-46FD-BC82-1BD579B9EE0E}" srcOrd="0" destOrd="0" presId="urn:microsoft.com/office/officeart/2005/8/layout/orgChart1#3"/>
    <dgm:cxn modelId="{17A70FCC-E83E-4A03-A118-7B8D0A7855B3}" type="presParOf" srcId="{E36491EF-5019-46FD-BC82-1BD579B9EE0E}" destId="{43B7C837-49D6-40CE-BBAB-953D9E4BA7ED}" srcOrd="0" destOrd="0" presId="urn:microsoft.com/office/officeart/2005/8/layout/orgChart1#3"/>
    <dgm:cxn modelId="{1698F895-A78D-4B9D-98F4-59AD6CF65FC5}" type="presParOf" srcId="{E36491EF-5019-46FD-BC82-1BD579B9EE0E}" destId="{9A037140-9B69-4B9F-A134-F2F2EB0F2E32}" srcOrd="1" destOrd="0" presId="urn:microsoft.com/office/officeart/2005/8/layout/orgChart1#3"/>
    <dgm:cxn modelId="{526683B7-94AD-46CB-95EE-04E9909E775A}" type="presParOf" srcId="{D6C5C065-A308-417C-8ECC-04FC2BEC646C}" destId="{FA37AA5D-87C2-47F6-9B72-B753C073E744}" srcOrd="1" destOrd="0" presId="urn:microsoft.com/office/officeart/2005/8/layout/orgChart1#3"/>
    <dgm:cxn modelId="{3725BFC4-5FD3-47D6-8F8E-8CCD9F0F843B}" type="presParOf" srcId="{D6C5C065-A308-417C-8ECC-04FC2BEC646C}" destId="{A7309641-2A58-41EA-9E42-56812CF298ED}" srcOrd="2" destOrd="0" presId="urn:microsoft.com/office/officeart/2005/8/layout/orgChart1#3"/>
    <dgm:cxn modelId="{F1368FD1-88C4-47F0-B7A8-9F069E32CC8C}" type="presParOf" srcId="{9A0FF10C-81C7-47CD-A320-768F2009480B}" destId="{5C675A47-1CA1-4B13-A920-C4817A306EB9}" srcOrd="2" destOrd="0" presId="urn:microsoft.com/office/officeart/2005/8/layout/orgChart1#3"/>
    <dgm:cxn modelId="{C4C82EDC-1A00-4DB2-88C8-33F984B1EAEF}" type="presParOf" srcId="{9A0FF10C-81C7-47CD-A320-768F2009480B}" destId="{C6F584B9-7EA2-46D8-913B-8F508509ECAB}" srcOrd="3" destOrd="0" presId="urn:microsoft.com/office/officeart/2005/8/layout/orgChart1#3"/>
    <dgm:cxn modelId="{6F78D16C-180F-42A8-99B3-38D83287C8AC}" type="presParOf" srcId="{C6F584B9-7EA2-46D8-913B-8F508509ECAB}" destId="{6CAD9CE6-86A1-4F7D-98A6-3AF53F55F9E3}" srcOrd="0" destOrd="0" presId="urn:microsoft.com/office/officeart/2005/8/layout/orgChart1#3"/>
    <dgm:cxn modelId="{061149AF-84CE-4F61-8484-29B061BE184A}" type="presParOf" srcId="{6CAD9CE6-86A1-4F7D-98A6-3AF53F55F9E3}" destId="{08A0D1D2-3A20-4D63-8E35-B7C8B6B16D48}" srcOrd="0" destOrd="0" presId="urn:microsoft.com/office/officeart/2005/8/layout/orgChart1#3"/>
    <dgm:cxn modelId="{B01417CC-DF64-4321-B1D4-ADAA14414343}" type="presParOf" srcId="{6CAD9CE6-86A1-4F7D-98A6-3AF53F55F9E3}" destId="{6238C53E-A961-488B-8FBD-6EC13507B069}" srcOrd="1" destOrd="0" presId="urn:microsoft.com/office/officeart/2005/8/layout/orgChart1#3"/>
    <dgm:cxn modelId="{E383D652-E724-4AFA-8BF7-C4C58C107939}" type="presParOf" srcId="{C6F584B9-7EA2-46D8-913B-8F508509ECAB}" destId="{A9C46FD3-3BE9-4E6E-BFF6-B0B42B13F857}" srcOrd="1" destOrd="0" presId="urn:microsoft.com/office/officeart/2005/8/layout/orgChart1#3"/>
    <dgm:cxn modelId="{CC3877CE-0668-408A-8A31-194CE0A499A0}" type="presParOf" srcId="{C6F584B9-7EA2-46D8-913B-8F508509ECAB}" destId="{A663BBFB-A120-4F5B-82EC-DB644DB9966B}" srcOrd="2" destOrd="0" presId="urn:microsoft.com/office/officeart/2005/8/layout/orgChart1#3"/>
    <dgm:cxn modelId="{94ADEF87-2714-422C-9115-73A6F4B00557}" type="presParOf" srcId="{9A0FF10C-81C7-47CD-A320-768F2009480B}" destId="{AEF1B397-34DC-4D72-8688-AD0C219E5687}" srcOrd="4" destOrd="0" presId="urn:microsoft.com/office/officeart/2005/8/layout/orgChart1#3"/>
    <dgm:cxn modelId="{52806676-A8B9-4D42-AD1B-0C74D0EAE142}" type="presParOf" srcId="{9A0FF10C-81C7-47CD-A320-768F2009480B}" destId="{1A917F9A-DDE6-4568-B35C-7FABCEF0A586}" srcOrd="5" destOrd="0" presId="urn:microsoft.com/office/officeart/2005/8/layout/orgChart1#3"/>
    <dgm:cxn modelId="{B7E50A66-204C-4AF2-B591-629EE1EB2A33}" type="presParOf" srcId="{1A917F9A-DDE6-4568-B35C-7FABCEF0A586}" destId="{FA949B67-3DB7-47FA-97C9-4A653E762F22}" srcOrd="0" destOrd="0" presId="urn:microsoft.com/office/officeart/2005/8/layout/orgChart1#3"/>
    <dgm:cxn modelId="{AD88DED7-0406-471A-BC8D-B17812532660}" type="presParOf" srcId="{FA949B67-3DB7-47FA-97C9-4A653E762F22}" destId="{7D64F4A3-0E55-47AC-A59B-9D5A9DC25552}" srcOrd="0" destOrd="0" presId="urn:microsoft.com/office/officeart/2005/8/layout/orgChart1#3"/>
    <dgm:cxn modelId="{73D25AE5-E84F-4BBC-BDBD-89F60A5E31A1}" type="presParOf" srcId="{FA949B67-3DB7-47FA-97C9-4A653E762F22}" destId="{5667CB49-EC34-46BC-AD2D-72F3BD95D049}" srcOrd="1" destOrd="0" presId="urn:microsoft.com/office/officeart/2005/8/layout/orgChart1#3"/>
    <dgm:cxn modelId="{C2B1EC31-F76A-4698-AB57-F143AD3A37D8}" type="presParOf" srcId="{1A917F9A-DDE6-4568-B35C-7FABCEF0A586}" destId="{EB3A10DA-2FA4-4DAD-8341-8078D7F83716}" srcOrd="1" destOrd="0" presId="urn:microsoft.com/office/officeart/2005/8/layout/orgChart1#3"/>
    <dgm:cxn modelId="{17C80DA4-9037-4486-95C9-0A509F29910D}" type="presParOf" srcId="{1A917F9A-DDE6-4568-B35C-7FABCEF0A586}" destId="{B05C5608-85C8-433E-A928-1755312B673B}" srcOrd="2" destOrd="0" presId="urn:microsoft.com/office/officeart/2005/8/layout/orgChart1#3"/>
    <dgm:cxn modelId="{E697DCBC-95EE-4E4A-BFE4-701FA8A82150}" type="presParOf" srcId="{9A0FF10C-81C7-47CD-A320-768F2009480B}" destId="{53E4629D-90F2-4371-9B5D-453FD1CE255D}" srcOrd="6" destOrd="0" presId="urn:microsoft.com/office/officeart/2005/8/layout/orgChart1#3"/>
    <dgm:cxn modelId="{D4D27E86-19DD-4F94-A460-B3EABC56650C}" type="presParOf" srcId="{9A0FF10C-81C7-47CD-A320-768F2009480B}" destId="{B9B986FF-E15C-4FB1-A8A9-D375DE91306E}" srcOrd="7" destOrd="0" presId="urn:microsoft.com/office/officeart/2005/8/layout/orgChart1#3"/>
    <dgm:cxn modelId="{9C33AD97-B5C2-4FCA-85D1-8B723528D3D2}" type="presParOf" srcId="{B9B986FF-E15C-4FB1-A8A9-D375DE91306E}" destId="{130D7E38-321C-47CC-8941-75891D911F71}" srcOrd="0" destOrd="0" presId="urn:microsoft.com/office/officeart/2005/8/layout/orgChart1#3"/>
    <dgm:cxn modelId="{10856685-7F33-4EDC-942D-FBCA2423F79E}" type="presParOf" srcId="{130D7E38-321C-47CC-8941-75891D911F71}" destId="{F42AF673-4716-49E3-A7C4-82ED3F3EF656}" srcOrd="0" destOrd="0" presId="urn:microsoft.com/office/officeart/2005/8/layout/orgChart1#3"/>
    <dgm:cxn modelId="{223E3B71-38B7-4569-B9B6-1D5A48B5C734}" type="presParOf" srcId="{130D7E38-321C-47CC-8941-75891D911F71}" destId="{18235F59-E94E-4F0C-8634-3F3A9810019B}" srcOrd="1" destOrd="0" presId="urn:microsoft.com/office/officeart/2005/8/layout/orgChart1#3"/>
    <dgm:cxn modelId="{64187C91-6475-4FD8-B744-F21A139DBEED}" type="presParOf" srcId="{B9B986FF-E15C-4FB1-A8A9-D375DE91306E}" destId="{EAC3541C-A4B0-4C21-A1F4-0BCB9389EA41}" srcOrd="1" destOrd="0" presId="urn:microsoft.com/office/officeart/2005/8/layout/orgChart1#3"/>
    <dgm:cxn modelId="{7FBF68D5-097C-4826-B81C-799E1F54A827}" type="presParOf" srcId="{B9B986FF-E15C-4FB1-A8A9-D375DE91306E}" destId="{98F6483A-259C-4EED-B2B2-4A015FCF850C}" srcOrd="2" destOrd="0" presId="urn:microsoft.com/office/officeart/2005/8/layout/orgChart1#3"/>
    <dgm:cxn modelId="{22FBBDA0-7ECC-416F-83E1-6ABEA1022FB9}" type="presParOf" srcId="{F728C3E8-5128-4BB6-90CC-A86769ECE335}" destId="{0E819307-1B4E-434E-BA76-D5A4192B0663}" srcOrd="2" destOrd="0" presId="urn:microsoft.com/office/officeart/2005/8/layout/orgChart1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4629D-90F2-4371-9B5D-453FD1CE255D}">
      <dsp:nvSpPr>
        <dsp:cNvPr id="0" name=""/>
        <dsp:cNvSpPr/>
      </dsp:nvSpPr>
      <dsp:spPr>
        <a:xfrm>
          <a:off x="1976486" y="1675809"/>
          <a:ext cx="169936" cy="201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284"/>
              </a:lnTo>
              <a:lnTo>
                <a:pt x="169936" y="201928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1B397-34DC-4D72-8688-AD0C219E5687}">
      <dsp:nvSpPr>
        <dsp:cNvPr id="0" name=""/>
        <dsp:cNvSpPr/>
      </dsp:nvSpPr>
      <dsp:spPr>
        <a:xfrm>
          <a:off x="1774067" y="1675809"/>
          <a:ext cx="202419" cy="2019284"/>
        </a:xfrm>
        <a:custGeom>
          <a:avLst/>
          <a:gdLst/>
          <a:ahLst/>
          <a:cxnLst/>
          <a:rect l="0" t="0" r="0" b="0"/>
          <a:pathLst>
            <a:path>
              <a:moveTo>
                <a:pt x="202419" y="0"/>
              </a:moveTo>
              <a:lnTo>
                <a:pt x="202419" y="2019284"/>
              </a:lnTo>
              <a:lnTo>
                <a:pt x="0" y="201928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75A47-1CA1-4B13-A920-C4817A306EB9}">
      <dsp:nvSpPr>
        <dsp:cNvPr id="0" name=""/>
        <dsp:cNvSpPr/>
      </dsp:nvSpPr>
      <dsp:spPr>
        <a:xfrm>
          <a:off x="1976486" y="1675809"/>
          <a:ext cx="169936" cy="760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367"/>
              </a:lnTo>
              <a:lnTo>
                <a:pt x="169936" y="76036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BB1DB-57CE-416D-8461-042823D0CC25}">
      <dsp:nvSpPr>
        <dsp:cNvPr id="0" name=""/>
        <dsp:cNvSpPr/>
      </dsp:nvSpPr>
      <dsp:spPr>
        <a:xfrm>
          <a:off x="1774067" y="1675809"/>
          <a:ext cx="202419" cy="760367"/>
        </a:xfrm>
        <a:custGeom>
          <a:avLst/>
          <a:gdLst/>
          <a:ahLst/>
          <a:cxnLst/>
          <a:rect l="0" t="0" r="0" b="0"/>
          <a:pathLst>
            <a:path>
              <a:moveTo>
                <a:pt x="202419" y="0"/>
              </a:moveTo>
              <a:lnTo>
                <a:pt x="202419" y="760367"/>
              </a:lnTo>
              <a:lnTo>
                <a:pt x="0" y="760367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9172D-D441-42BB-84EA-E3D989670DED}">
      <dsp:nvSpPr>
        <dsp:cNvPr id="0" name=""/>
        <dsp:cNvSpPr/>
      </dsp:nvSpPr>
      <dsp:spPr>
        <a:xfrm>
          <a:off x="1089925" y="789248"/>
          <a:ext cx="1773122" cy="8865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四个原则</a:t>
          </a:r>
        </a:p>
      </dsp:txBody>
      <dsp:txXfrm>
        <a:off x="1089925" y="789248"/>
        <a:ext cx="1773122" cy="886561"/>
      </dsp:txXfrm>
    </dsp:sp>
    <dsp:sp modelId="{43B7C837-49D6-40CE-BBAB-953D9E4BA7ED}">
      <dsp:nvSpPr>
        <dsp:cNvPr id="0" name=""/>
        <dsp:cNvSpPr/>
      </dsp:nvSpPr>
      <dsp:spPr>
        <a:xfrm>
          <a:off x="945" y="1992896"/>
          <a:ext cx="1773122" cy="8865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技术领域相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近</a:t>
          </a:r>
        </a:p>
      </dsp:txBody>
      <dsp:txXfrm>
        <a:off x="945" y="1992896"/>
        <a:ext cx="1773122" cy="886561"/>
      </dsp:txXfrm>
    </dsp:sp>
    <dsp:sp modelId="{08A0D1D2-3A20-4D63-8E35-B7C8B6B16D48}">
      <dsp:nvSpPr>
        <dsp:cNvPr id="0" name=""/>
        <dsp:cNvSpPr/>
      </dsp:nvSpPr>
      <dsp:spPr>
        <a:xfrm>
          <a:off x="2146422" y="1992896"/>
          <a:ext cx="1773122" cy="8865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职业岗位相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关</a:t>
          </a:r>
        </a:p>
      </dsp:txBody>
      <dsp:txXfrm>
        <a:off x="2146422" y="1992896"/>
        <a:ext cx="1773122" cy="886561"/>
      </dsp:txXfrm>
    </dsp:sp>
    <dsp:sp modelId="{7D64F4A3-0E55-47AC-A59B-9D5A9DC25552}">
      <dsp:nvSpPr>
        <dsp:cNvPr id="0" name=""/>
        <dsp:cNvSpPr/>
      </dsp:nvSpPr>
      <dsp:spPr>
        <a:xfrm>
          <a:off x="945" y="3251813"/>
          <a:ext cx="1773122" cy="8865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微软雅黑" panose="020B0503020204020204" pitchFamily="34" charset="-122"/>
              <a:ea typeface="微软雅黑" panose="020B0503020204020204" pitchFamily="34" charset="-122"/>
            </a:rPr>
            <a:t>专业基础相通</a:t>
          </a:r>
        </a:p>
      </dsp:txBody>
      <dsp:txXfrm>
        <a:off x="945" y="3251813"/>
        <a:ext cx="1773122" cy="886561"/>
      </dsp:txXfrm>
    </dsp:sp>
    <dsp:sp modelId="{F42AF673-4716-49E3-A7C4-82ED3F3EF656}">
      <dsp:nvSpPr>
        <dsp:cNvPr id="0" name=""/>
        <dsp:cNvSpPr/>
      </dsp:nvSpPr>
      <dsp:spPr>
        <a:xfrm>
          <a:off x="2146422" y="3251813"/>
          <a:ext cx="1773122" cy="8865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>
              <a:latin typeface="微软雅黑" panose="020B0503020204020204" pitchFamily="34" charset="-122"/>
              <a:ea typeface="微软雅黑" panose="020B0503020204020204" pitchFamily="34" charset="-122"/>
            </a:rPr>
            <a:t>教学资源共享</a:t>
          </a:r>
        </a:p>
      </dsp:txBody>
      <dsp:txXfrm>
        <a:off x="2146422" y="3251813"/>
        <a:ext cx="1773122" cy="886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7CB19-73FE-410A-BCEF-D9C34C8417D2}">
      <dsp:nvSpPr>
        <dsp:cNvPr id="0" name=""/>
        <dsp:cNvSpPr/>
      </dsp:nvSpPr>
      <dsp:spPr>
        <a:xfrm>
          <a:off x="295402" y="1037143"/>
          <a:ext cx="230989" cy="2076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6058"/>
              </a:lnTo>
              <a:lnTo>
                <a:pt x="230989" y="207605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E4E06-997E-4327-8DDD-4FD73894CB76}">
      <dsp:nvSpPr>
        <dsp:cNvPr id="0" name=""/>
        <dsp:cNvSpPr/>
      </dsp:nvSpPr>
      <dsp:spPr>
        <a:xfrm>
          <a:off x="295402" y="1037143"/>
          <a:ext cx="230989" cy="752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921"/>
              </a:lnTo>
              <a:lnTo>
                <a:pt x="230989" y="75292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9172D-D441-42BB-84EA-E3D989670DED}">
      <dsp:nvSpPr>
        <dsp:cNvPr id="0" name=""/>
        <dsp:cNvSpPr/>
      </dsp:nvSpPr>
      <dsp:spPr>
        <a:xfrm>
          <a:off x="109044" y="105356"/>
          <a:ext cx="1863573" cy="931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两个维度</a:t>
          </a:r>
        </a:p>
      </dsp:txBody>
      <dsp:txXfrm>
        <a:off x="109044" y="105356"/>
        <a:ext cx="1863573" cy="931786"/>
      </dsp:txXfrm>
    </dsp:sp>
    <dsp:sp modelId="{43B7C837-49D6-40CE-BBAB-953D9E4BA7ED}">
      <dsp:nvSpPr>
        <dsp:cNvPr id="0" name=""/>
        <dsp:cNvSpPr/>
      </dsp:nvSpPr>
      <dsp:spPr>
        <a:xfrm>
          <a:off x="526392" y="1324171"/>
          <a:ext cx="1863573" cy="9317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产业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维度</a:t>
          </a:r>
        </a:p>
      </dsp:txBody>
      <dsp:txXfrm>
        <a:off x="526392" y="1324171"/>
        <a:ext cx="1863573" cy="931786"/>
      </dsp:txXfrm>
    </dsp:sp>
    <dsp:sp modelId="{7D64F4A3-0E55-47AC-A59B-9D5A9DC25552}">
      <dsp:nvSpPr>
        <dsp:cNvPr id="0" name=""/>
        <dsp:cNvSpPr/>
      </dsp:nvSpPr>
      <dsp:spPr>
        <a:xfrm>
          <a:off x="526392" y="2647308"/>
          <a:ext cx="1863573" cy="9317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微软雅黑" panose="020B0503020204020204" pitchFamily="34" charset="-122"/>
              <a:ea typeface="微软雅黑" panose="020B0503020204020204" pitchFamily="34" charset="-122"/>
            </a:rPr>
            <a:t>教学维度</a:t>
          </a:r>
        </a:p>
      </dsp:txBody>
      <dsp:txXfrm>
        <a:off x="526392" y="2647308"/>
        <a:ext cx="1863573" cy="931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4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#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#3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00B0D2-4B25-417A-9821-C9F465D72973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2018-5-14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7ED47C-A872-4259-A78D-824C7F0C037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698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00B0D2-4B25-417A-9821-C9F465D72973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2018-5-14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00B0D2-4B25-417A-9821-C9F465D72973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2018-5-14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00B0D2-4B25-417A-9821-C9F465D72973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2018-5-14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00B0D2-4B25-417A-9821-C9F465D72973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2018-5-14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00B0D2-4B25-417A-9821-C9F465D72973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2018-5-14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54"/>
          <p:cNvSpPr/>
          <p:nvPr/>
        </p:nvSpPr>
        <p:spPr>
          <a:xfrm>
            <a:off x="-635" y="3175"/>
            <a:ext cx="12192000" cy="793750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" name="矩形 135"/>
          <p:cNvSpPr/>
          <p:nvPr/>
        </p:nvSpPr>
        <p:spPr>
          <a:xfrm>
            <a:off x="0" y="6427788"/>
            <a:ext cx="12192000" cy="43021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r>
              <a:rPr lang="zh-CN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en-US" altLang="zh-CN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" name="文本框 1"/>
          <p:cNvSpPr/>
          <p:nvPr/>
        </p:nvSpPr>
        <p:spPr>
          <a:xfrm>
            <a:off x="1346200" y="1754188"/>
            <a:ext cx="9296400" cy="2527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6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高职特色专业群建设</a:t>
            </a:r>
          </a:p>
          <a:p>
            <a:pPr algn="ctr" eaLnBrk="1" hangingPunct="1">
              <a:lnSpc>
                <a:spcPct val="120000"/>
              </a:lnSpc>
            </a:pPr>
            <a:r>
              <a:rPr lang="zh-CN" altLang="en-US" sz="6600" b="1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重点剖析</a:t>
            </a:r>
          </a:p>
        </p:txBody>
      </p:sp>
      <p:sp>
        <p:nvSpPr>
          <p:cNvPr id="2053" name="文本框 100"/>
          <p:cNvSpPr/>
          <p:nvPr/>
        </p:nvSpPr>
        <p:spPr>
          <a:xfrm>
            <a:off x="4151313" y="4941888"/>
            <a:ext cx="3686175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主讲人：徐景学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054" name="直接连接符 101"/>
          <p:cNvSpPr/>
          <p:nvPr/>
        </p:nvSpPr>
        <p:spPr>
          <a:xfrm>
            <a:off x="3281363" y="3089275"/>
            <a:ext cx="5627687" cy="1588"/>
          </a:xfrm>
          <a:prstGeom prst="line">
            <a:avLst/>
          </a:prstGeom>
          <a:ln w="44450" cap="flat" cmpd="sng">
            <a:solidFill>
              <a:srgbClr val="7F7F7F"/>
            </a:solidFill>
            <a:prstDash val="solid"/>
            <a:bevel/>
            <a:headEnd type="none" w="med" len="med"/>
            <a:tailEnd type="none" w="med" len="med"/>
          </a:ln>
        </p:spPr>
      </p:sp>
      <p:grpSp>
        <p:nvGrpSpPr>
          <p:cNvPr id="2055" name="组合 5"/>
          <p:cNvGrpSpPr/>
          <p:nvPr/>
        </p:nvGrpSpPr>
        <p:grpSpPr>
          <a:xfrm rot="1081978">
            <a:off x="-3481387" y="692150"/>
            <a:ext cx="9237662" cy="5411788"/>
            <a:chOff x="0" y="0"/>
            <a:chExt cx="1663328" cy="1271737"/>
          </a:xfrm>
        </p:grpSpPr>
        <p:sp>
          <p:nvSpPr>
            <p:cNvPr id="2061" name="Freeform 8"/>
            <p:cNvSpPr/>
            <p:nvPr/>
          </p:nvSpPr>
          <p:spPr>
            <a:xfrm>
              <a:off x="0" y="779452"/>
              <a:ext cx="361755" cy="484826"/>
            </a:xfrm>
            <a:custGeom>
              <a:avLst/>
              <a:gdLst/>
              <a:ahLst/>
              <a:cxnLst>
                <a:cxn ang="0">
                  <a:pos x="598072386" y="76498084"/>
                </a:cxn>
                <a:cxn ang="0">
                  <a:pos x="570256410" y="132131867"/>
                </a:cxn>
                <a:cxn ang="0">
                  <a:pos x="577209938" y="166903215"/>
                </a:cxn>
                <a:cxn ang="0">
                  <a:pos x="500711808" y="264263735"/>
                </a:cxn>
                <a:cxn ang="0">
                  <a:pos x="452031520" y="354670731"/>
                </a:cxn>
                <a:cxn ang="0">
                  <a:pos x="431169072" y="368579643"/>
                </a:cxn>
                <a:cxn ang="0">
                  <a:pos x="438122599" y="403350991"/>
                </a:cxn>
                <a:cxn ang="0">
                  <a:pos x="389442311" y="431168815"/>
                </a:cxn>
                <a:cxn ang="0">
                  <a:pos x="403351231" y="452031251"/>
                </a:cxn>
                <a:cxn ang="0">
                  <a:pos x="445077992" y="431168815"/>
                </a:cxn>
                <a:cxn ang="0">
                  <a:pos x="452031520" y="403350991"/>
                </a:cxn>
                <a:cxn ang="0">
                  <a:pos x="472893968" y="368579643"/>
                </a:cxn>
                <a:cxn ang="0">
                  <a:pos x="479849360" y="410304514"/>
                </a:cxn>
                <a:cxn ang="0">
                  <a:pos x="458986912" y="438122338"/>
                </a:cxn>
                <a:cxn ang="0">
                  <a:pos x="424213679" y="479849075"/>
                </a:cxn>
                <a:cxn ang="0">
                  <a:pos x="389442311" y="521573946"/>
                </a:cxn>
                <a:cxn ang="0">
                  <a:pos x="340762022" y="521573946"/>
                </a:cxn>
                <a:cxn ang="0">
                  <a:pos x="319899574" y="556345294"/>
                </a:cxn>
                <a:cxn ang="0">
                  <a:pos x="326853101" y="577209594"/>
                </a:cxn>
                <a:cxn ang="0">
                  <a:pos x="285128205" y="591118506"/>
                </a:cxn>
                <a:cxn ang="0">
                  <a:pos x="250356837" y="591118506"/>
                </a:cxn>
                <a:cxn ang="0">
                  <a:pos x="278172813" y="598072030"/>
                </a:cxn>
                <a:cxn ang="0">
                  <a:pos x="229492524" y="646752290"/>
                </a:cxn>
                <a:cxn ang="0">
                  <a:pos x="222538996" y="674570114"/>
                </a:cxn>
                <a:cxn ang="0">
                  <a:pos x="180812235" y="660661202"/>
                </a:cxn>
                <a:cxn ang="0">
                  <a:pos x="90407050" y="785839546"/>
                </a:cxn>
                <a:cxn ang="0">
                  <a:pos x="13908920" y="890153589"/>
                </a:cxn>
                <a:cxn ang="0">
                  <a:pos x="69542737" y="883200065"/>
                </a:cxn>
                <a:cxn ang="0">
                  <a:pos x="76498129" y="897108977"/>
                </a:cxn>
                <a:cxn ang="0">
                  <a:pos x="104314105" y="883200065"/>
                </a:cxn>
                <a:cxn ang="0">
                  <a:pos x="132131946" y="869291153"/>
                </a:cxn>
                <a:cxn ang="0">
                  <a:pos x="166903315" y="876244677"/>
                </a:cxn>
                <a:cxn ang="0">
                  <a:pos x="166903315" y="862335765"/>
                </a:cxn>
                <a:cxn ang="0">
                  <a:pos x="201676548" y="820610893"/>
                </a:cxn>
                <a:cxn ang="0">
                  <a:pos x="236447916" y="792793069"/>
                </a:cxn>
                <a:cxn ang="0">
                  <a:pos x="257310364" y="771930634"/>
                </a:cxn>
                <a:cxn ang="0">
                  <a:pos x="285128205" y="764975245"/>
                </a:cxn>
                <a:cxn ang="0">
                  <a:pos x="278172813" y="737159286"/>
                </a:cxn>
                <a:cxn ang="0">
                  <a:pos x="312944181" y="709341462"/>
                </a:cxn>
                <a:cxn ang="0">
                  <a:pos x="333808494" y="681523638"/>
                </a:cxn>
                <a:cxn ang="0">
                  <a:pos x="361626335" y="632843378"/>
                </a:cxn>
                <a:cxn ang="0">
                  <a:pos x="396397703" y="605025554"/>
                </a:cxn>
                <a:cxn ang="0">
                  <a:pos x="417260151" y="584163118"/>
                </a:cxn>
                <a:cxn ang="0">
                  <a:pos x="431169072" y="549391770"/>
                </a:cxn>
                <a:cxn ang="0">
                  <a:pos x="458986912" y="521573946"/>
                </a:cxn>
                <a:cxn ang="0">
                  <a:pos x="486802888" y="479849075"/>
                </a:cxn>
                <a:cxn ang="0">
                  <a:pos x="542438569" y="389442079"/>
                </a:cxn>
                <a:cxn ang="0">
                  <a:pos x="563301018" y="347717207"/>
                </a:cxn>
                <a:cxn ang="0">
                  <a:pos x="577209938" y="305990471"/>
                </a:cxn>
                <a:cxn ang="0">
                  <a:pos x="598072386" y="285128035"/>
                </a:cxn>
                <a:cxn ang="0">
                  <a:pos x="605027779" y="264263735"/>
                </a:cxn>
                <a:cxn ang="0">
                  <a:pos x="611981306" y="215583475"/>
                </a:cxn>
                <a:cxn ang="0">
                  <a:pos x="646752675" y="180812127"/>
                </a:cxn>
                <a:cxn ang="0">
                  <a:pos x="632843755" y="139087256"/>
                </a:cxn>
                <a:cxn ang="0">
                  <a:pos x="646752675" y="111269432"/>
                </a:cxn>
                <a:cxn ang="0">
                  <a:pos x="667616988" y="76498084"/>
                </a:cxn>
                <a:cxn ang="0">
                  <a:pos x="667616988" y="48680260"/>
                </a:cxn>
                <a:cxn ang="0">
                  <a:pos x="660661595" y="13908912"/>
                </a:cxn>
                <a:cxn ang="0">
                  <a:pos x="618936699" y="13908912"/>
                </a:cxn>
              </a:cxnLst>
              <a:rect l="0" t="0" r="0" b="0"/>
              <a:pathLst>
                <a:path w="194" h="260">
                  <a:moveTo>
                    <a:pt x="178" y="4"/>
                  </a:moveTo>
                  <a:lnTo>
                    <a:pt x="178" y="4"/>
                  </a:lnTo>
                  <a:lnTo>
                    <a:pt x="176" y="12"/>
                  </a:lnTo>
                  <a:lnTo>
                    <a:pt x="174" y="14"/>
                  </a:lnTo>
                  <a:lnTo>
                    <a:pt x="172" y="16"/>
                  </a:lnTo>
                  <a:lnTo>
                    <a:pt x="172" y="20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0" y="26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6" y="32"/>
                  </a:lnTo>
                  <a:lnTo>
                    <a:pt x="166" y="34"/>
                  </a:lnTo>
                  <a:lnTo>
                    <a:pt x="164" y="38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68" y="52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58" y="64"/>
                  </a:lnTo>
                  <a:lnTo>
                    <a:pt x="146" y="74"/>
                  </a:lnTo>
                  <a:lnTo>
                    <a:pt x="144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4"/>
                  </a:lnTo>
                  <a:lnTo>
                    <a:pt x="138" y="92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32" y="106"/>
                  </a:lnTo>
                  <a:lnTo>
                    <a:pt x="134" y="106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2" y="110"/>
                  </a:lnTo>
                  <a:lnTo>
                    <a:pt x="124" y="110"/>
                  </a:lnTo>
                  <a:lnTo>
                    <a:pt x="126" y="110"/>
                  </a:lnTo>
                  <a:lnTo>
                    <a:pt x="128" y="112"/>
                  </a:lnTo>
                  <a:lnTo>
                    <a:pt x="126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20" y="120"/>
                  </a:lnTo>
                  <a:lnTo>
                    <a:pt x="118" y="122"/>
                  </a:lnTo>
                  <a:lnTo>
                    <a:pt x="116" y="122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12" y="130"/>
                  </a:lnTo>
                  <a:lnTo>
                    <a:pt x="114" y="130"/>
                  </a:lnTo>
                  <a:lnTo>
                    <a:pt x="116" y="130"/>
                  </a:lnTo>
                  <a:lnTo>
                    <a:pt x="120" y="130"/>
                  </a:lnTo>
                  <a:lnTo>
                    <a:pt x="120" y="128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26" y="126"/>
                  </a:lnTo>
                  <a:lnTo>
                    <a:pt x="128" y="124"/>
                  </a:lnTo>
                  <a:lnTo>
                    <a:pt x="128" y="122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30" y="116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6" y="108"/>
                  </a:lnTo>
                  <a:lnTo>
                    <a:pt x="136" y="106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0" y="112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36" y="118"/>
                  </a:lnTo>
                  <a:lnTo>
                    <a:pt x="136" y="120"/>
                  </a:lnTo>
                  <a:lnTo>
                    <a:pt x="132" y="122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0" y="128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118" y="150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2" y="148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2" y="160"/>
                  </a:lnTo>
                  <a:lnTo>
                    <a:pt x="90" y="160"/>
                  </a:lnTo>
                  <a:lnTo>
                    <a:pt x="90" y="162"/>
                  </a:lnTo>
                  <a:lnTo>
                    <a:pt x="92" y="164"/>
                  </a:lnTo>
                  <a:lnTo>
                    <a:pt x="94" y="166"/>
                  </a:lnTo>
                  <a:lnTo>
                    <a:pt x="92" y="168"/>
                  </a:lnTo>
                  <a:lnTo>
                    <a:pt x="90" y="170"/>
                  </a:lnTo>
                  <a:lnTo>
                    <a:pt x="90" y="168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4" y="170"/>
                  </a:lnTo>
                  <a:lnTo>
                    <a:pt x="72" y="170"/>
                  </a:lnTo>
                  <a:lnTo>
                    <a:pt x="68" y="170"/>
                  </a:lnTo>
                  <a:lnTo>
                    <a:pt x="70" y="172"/>
                  </a:lnTo>
                  <a:lnTo>
                    <a:pt x="72" y="174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80" y="178"/>
                  </a:lnTo>
                  <a:lnTo>
                    <a:pt x="78" y="180"/>
                  </a:lnTo>
                  <a:lnTo>
                    <a:pt x="74" y="182"/>
                  </a:lnTo>
                  <a:lnTo>
                    <a:pt x="68" y="184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2" y="190"/>
                  </a:lnTo>
                  <a:lnTo>
                    <a:pt x="50" y="192"/>
                  </a:lnTo>
                  <a:lnTo>
                    <a:pt x="48" y="196"/>
                  </a:lnTo>
                  <a:lnTo>
                    <a:pt x="44" y="200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26" y="226"/>
                  </a:lnTo>
                  <a:lnTo>
                    <a:pt x="6" y="244"/>
                  </a:lnTo>
                  <a:lnTo>
                    <a:pt x="4" y="246"/>
                  </a:lnTo>
                  <a:lnTo>
                    <a:pt x="2" y="250"/>
                  </a:lnTo>
                  <a:lnTo>
                    <a:pt x="0" y="252"/>
                  </a:lnTo>
                  <a:lnTo>
                    <a:pt x="2" y="252"/>
                  </a:lnTo>
                  <a:lnTo>
                    <a:pt x="4" y="256"/>
                  </a:lnTo>
                  <a:lnTo>
                    <a:pt x="4" y="258"/>
                  </a:lnTo>
                  <a:lnTo>
                    <a:pt x="6" y="260"/>
                  </a:lnTo>
                  <a:lnTo>
                    <a:pt x="12" y="260"/>
                  </a:lnTo>
                  <a:lnTo>
                    <a:pt x="14" y="260"/>
                  </a:lnTo>
                  <a:lnTo>
                    <a:pt x="18" y="258"/>
                  </a:lnTo>
                  <a:lnTo>
                    <a:pt x="20" y="254"/>
                  </a:lnTo>
                  <a:lnTo>
                    <a:pt x="24" y="252"/>
                  </a:lnTo>
                  <a:lnTo>
                    <a:pt x="26" y="252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6" y="260"/>
                  </a:lnTo>
                  <a:lnTo>
                    <a:pt x="26" y="258"/>
                  </a:lnTo>
                  <a:lnTo>
                    <a:pt x="28" y="258"/>
                  </a:lnTo>
                  <a:lnTo>
                    <a:pt x="30" y="254"/>
                  </a:lnTo>
                  <a:lnTo>
                    <a:pt x="34" y="254"/>
                  </a:lnTo>
                  <a:lnTo>
                    <a:pt x="36" y="250"/>
                  </a:lnTo>
                  <a:lnTo>
                    <a:pt x="38" y="250"/>
                  </a:lnTo>
                  <a:lnTo>
                    <a:pt x="40" y="254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4" y="254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2" y="250"/>
                  </a:lnTo>
                  <a:lnTo>
                    <a:pt x="52" y="248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50" y="240"/>
                  </a:lnTo>
                  <a:lnTo>
                    <a:pt x="56" y="236"/>
                  </a:lnTo>
                  <a:lnTo>
                    <a:pt x="58" y="236"/>
                  </a:lnTo>
                  <a:lnTo>
                    <a:pt x="64" y="236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0"/>
                  </a:lnTo>
                  <a:lnTo>
                    <a:pt x="64" y="226"/>
                  </a:lnTo>
                  <a:lnTo>
                    <a:pt x="68" y="228"/>
                  </a:lnTo>
                  <a:lnTo>
                    <a:pt x="70" y="230"/>
                  </a:lnTo>
                  <a:lnTo>
                    <a:pt x="72" y="230"/>
                  </a:lnTo>
                  <a:lnTo>
                    <a:pt x="74" y="228"/>
                  </a:lnTo>
                  <a:lnTo>
                    <a:pt x="76" y="224"/>
                  </a:lnTo>
                  <a:lnTo>
                    <a:pt x="74" y="222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82" y="220"/>
                  </a:lnTo>
                  <a:lnTo>
                    <a:pt x="82" y="218"/>
                  </a:lnTo>
                  <a:lnTo>
                    <a:pt x="80" y="216"/>
                  </a:lnTo>
                  <a:lnTo>
                    <a:pt x="76" y="212"/>
                  </a:lnTo>
                  <a:lnTo>
                    <a:pt x="80" y="212"/>
                  </a:lnTo>
                  <a:lnTo>
                    <a:pt x="82" y="208"/>
                  </a:lnTo>
                  <a:lnTo>
                    <a:pt x="86" y="206"/>
                  </a:lnTo>
                  <a:lnTo>
                    <a:pt x="88" y="206"/>
                  </a:lnTo>
                  <a:lnTo>
                    <a:pt x="90" y="204"/>
                  </a:lnTo>
                  <a:lnTo>
                    <a:pt x="90" y="202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86" y="198"/>
                  </a:lnTo>
                  <a:lnTo>
                    <a:pt x="92" y="198"/>
                  </a:lnTo>
                  <a:lnTo>
                    <a:pt x="96" y="196"/>
                  </a:lnTo>
                  <a:lnTo>
                    <a:pt x="98" y="194"/>
                  </a:lnTo>
                  <a:lnTo>
                    <a:pt x="98" y="192"/>
                  </a:lnTo>
                  <a:lnTo>
                    <a:pt x="100" y="190"/>
                  </a:lnTo>
                  <a:lnTo>
                    <a:pt x="104" y="188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4" y="174"/>
                  </a:lnTo>
                  <a:lnTo>
                    <a:pt x="114" y="172"/>
                  </a:lnTo>
                  <a:lnTo>
                    <a:pt x="116" y="172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20" y="164"/>
                  </a:lnTo>
                  <a:lnTo>
                    <a:pt x="122" y="164"/>
                  </a:lnTo>
                  <a:lnTo>
                    <a:pt x="124" y="162"/>
                  </a:lnTo>
                  <a:lnTo>
                    <a:pt x="124" y="160"/>
                  </a:lnTo>
                  <a:lnTo>
                    <a:pt x="124" y="158"/>
                  </a:lnTo>
                  <a:lnTo>
                    <a:pt x="124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0" y="150"/>
                  </a:lnTo>
                  <a:lnTo>
                    <a:pt x="132" y="150"/>
                  </a:lnTo>
                  <a:lnTo>
                    <a:pt x="132" y="148"/>
                  </a:lnTo>
                  <a:lnTo>
                    <a:pt x="136" y="144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6"/>
                  </a:lnTo>
                  <a:lnTo>
                    <a:pt x="144" y="134"/>
                  </a:lnTo>
                  <a:lnTo>
                    <a:pt x="148" y="128"/>
                  </a:lnTo>
                  <a:lnTo>
                    <a:pt x="154" y="122"/>
                  </a:lnTo>
                  <a:lnTo>
                    <a:pt x="156" y="112"/>
                  </a:lnTo>
                  <a:lnTo>
                    <a:pt x="160" y="110"/>
                  </a:lnTo>
                  <a:lnTo>
                    <a:pt x="160" y="108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60" y="102"/>
                  </a:lnTo>
                  <a:lnTo>
                    <a:pt x="162" y="100"/>
                  </a:lnTo>
                  <a:lnTo>
                    <a:pt x="162" y="98"/>
                  </a:lnTo>
                  <a:lnTo>
                    <a:pt x="162" y="96"/>
                  </a:lnTo>
                  <a:lnTo>
                    <a:pt x="164" y="94"/>
                  </a:lnTo>
                  <a:lnTo>
                    <a:pt x="164" y="92"/>
                  </a:lnTo>
                  <a:lnTo>
                    <a:pt x="164" y="90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8" y="82"/>
                  </a:lnTo>
                  <a:lnTo>
                    <a:pt x="172" y="82"/>
                  </a:lnTo>
                  <a:lnTo>
                    <a:pt x="172" y="80"/>
                  </a:lnTo>
                  <a:lnTo>
                    <a:pt x="174" y="80"/>
                  </a:lnTo>
                  <a:lnTo>
                    <a:pt x="176" y="78"/>
                  </a:lnTo>
                  <a:lnTo>
                    <a:pt x="176" y="76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74"/>
                  </a:lnTo>
                  <a:lnTo>
                    <a:pt x="170" y="72"/>
                  </a:lnTo>
                  <a:lnTo>
                    <a:pt x="174" y="66"/>
                  </a:lnTo>
                  <a:lnTo>
                    <a:pt x="174" y="64"/>
                  </a:lnTo>
                  <a:lnTo>
                    <a:pt x="176" y="62"/>
                  </a:lnTo>
                  <a:lnTo>
                    <a:pt x="176" y="60"/>
                  </a:lnTo>
                  <a:lnTo>
                    <a:pt x="180" y="56"/>
                  </a:lnTo>
                  <a:lnTo>
                    <a:pt x="182" y="56"/>
                  </a:lnTo>
                  <a:lnTo>
                    <a:pt x="184" y="56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2" y="38"/>
                  </a:lnTo>
                  <a:lnTo>
                    <a:pt x="184" y="34"/>
                  </a:lnTo>
                  <a:lnTo>
                    <a:pt x="186" y="32"/>
                  </a:lnTo>
                  <a:lnTo>
                    <a:pt x="188" y="32"/>
                  </a:lnTo>
                  <a:lnTo>
                    <a:pt x="188" y="30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0" y="24"/>
                  </a:lnTo>
                  <a:lnTo>
                    <a:pt x="192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92" y="16"/>
                  </a:lnTo>
                  <a:lnTo>
                    <a:pt x="192" y="14"/>
                  </a:lnTo>
                  <a:lnTo>
                    <a:pt x="194" y="10"/>
                  </a:lnTo>
                  <a:lnTo>
                    <a:pt x="192" y="10"/>
                  </a:lnTo>
                  <a:lnTo>
                    <a:pt x="192" y="8"/>
                  </a:lnTo>
                  <a:lnTo>
                    <a:pt x="192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4" y="0"/>
                  </a:lnTo>
                  <a:lnTo>
                    <a:pt x="182" y="2"/>
                  </a:lnTo>
                  <a:lnTo>
                    <a:pt x="180" y="2"/>
                  </a:lnTo>
                  <a:lnTo>
                    <a:pt x="178" y="4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" name="Freeform 42"/>
            <p:cNvSpPr/>
            <p:nvPr/>
          </p:nvSpPr>
          <p:spPr>
            <a:xfrm>
              <a:off x="891335" y="134260"/>
              <a:ext cx="771993" cy="1130018"/>
            </a:xfrm>
            <a:custGeom>
              <a:avLst/>
              <a:gdLst/>
              <a:ahLst/>
              <a:cxnLst>
                <a:cxn ang="0">
                  <a:pos x="257310488" y="278172764"/>
                </a:cxn>
                <a:cxn ang="0">
                  <a:pos x="90407093" y="69542725"/>
                </a:cxn>
                <a:cxn ang="0">
                  <a:pos x="48680312" y="48680280"/>
                </a:cxn>
                <a:cxn ang="0">
                  <a:pos x="13908927" y="34771362"/>
                </a:cxn>
                <a:cxn ang="0">
                  <a:pos x="48680312" y="125178397"/>
                </a:cxn>
                <a:cxn ang="0">
                  <a:pos x="69542770" y="180812204"/>
                </a:cxn>
                <a:cxn ang="0">
                  <a:pos x="76498166" y="257310320"/>
                </a:cxn>
                <a:cxn ang="0">
                  <a:pos x="83451697" y="326853045"/>
                </a:cxn>
                <a:cxn ang="0">
                  <a:pos x="97360624" y="396397634"/>
                </a:cxn>
                <a:cxn ang="0">
                  <a:pos x="104316020" y="452031441"/>
                </a:cxn>
                <a:cxn ang="0">
                  <a:pos x="111269551" y="542438475"/>
                </a:cxn>
                <a:cxn ang="0">
                  <a:pos x="132132010" y="618934727"/>
                </a:cxn>
                <a:cxn ang="0">
                  <a:pos x="139087406" y="688479317"/>
                </a:cxn>
                <a:cxn ang="0">
                  <a:pos x="139087406" y="758022041"/>
                </a:cxn>
                <a:cxn ang="0">
                  <a:pos x="152996333" y="827564766"/>
                </a:cxn>
                <a:cxn ang="0">
                  <a:pos x="180812322" y="938834245"/>
                </a:cxn>
                <a:cxn ang="0">
                  <a:pos x="187767718" y="1001423443"/>
                </a:cxn>
                <a:cxn ang="0">
                  <a:pos x="201676645" y="1077921560"/>
                </a:cxn>
                <a:cxn ang="0">
                  <a:pos x="222539103" y="1133555367"/>
                </a:cxn>
                <a:cxn ang="0">
                  <a:pos x="236448030" y="1210053483"/>
                </a:cxn>
                <a:cxn ang="0">
                  <a:pos x="257310488" y="1293505126"/>
                </a:cxn>
                <a:cxn ang="0">
                  <a:pos x="305990800" y="1383912160"/>
                </a:cxn>
                <a:cxn ang="0">
                  <a:pos x="333808654" y="1460410276"/>
                </a:cxn>
                <a:cxn ang="0">
                  <a:pos x="354671113" y="1516044083"/>
                </a:cxn>
                <a:cxn ang="0">
                  <a:pos x="410306821" y="1599495726"/>
                </a:cxn>
                <a:cxn ang="0">
                  <a:pos x="472896060" y="1696856287"/>
                </a:cxn>
                <a:cxn ang="0">
                  <a:pos x="507667445" y="1759445485"/>
                </a:cxn>
                <a:cxn ang="0">
                  <a:pos x="542438830" y="1815081157"/>
                </a:cxn>
                <a:cxn ang="0">
                  <a:pos x="611981601" y="1891579273"/>
                </a:cxn>
                <a:cxn ang="0">
                  <a:pos x="660661913" y="1940259553"/>
                </a:cxn>
                <a:cxn ang="0">
                  <a:pos x="751069006" y="2016755805"/>
                </a:cxn>
                <a:cxn ang="0">
                  <a:pos x="813658245" y="2058482558"/>
                </a:cxn>
                <a:cxn ang="0">
                  <a:pos x="890156412" y="2086300394"/>
                </a:cxn>
                <a:cxn ang="0">
                  <a:pos x="938836724" y="2107162839"/>
                </a:cxn>
                <a:cxn ang="0">
                  <a:pos x="1029241952" y="2100209312"/>
                </a:cxn>
                <a:cxn ang="0">
                  <a:pos x="1098786588" y="2086300394"/>
                </a:cxn>
                <a:cxn ang="0">
                  <a:pos x="1189191816" y="2058482558"/>
                </a:cxn>
                <a:cxn ang="0">
                  <a:pos x="1265689982" y="2037620114"/>
                </a:cxn>
                <a:cxn ang="0">
                  <a:pos x="1328279222" y="2009802278"/>
                </a:cxn>
                <a:cxn ang="0">
                  <a:pos x="1356097076" y="1988939834"/>
                </a:cxn>
                <a:cxn ang="0">
                  <a:pos x="1383914930" y="1961121998"/>
                </a:cxn>
                <a:cxn ang="0">
                  <a:pos x="1432595242" y="1947213080"/>
                </a:cxn>
                <a:cxn ang="0">
                  <a:pos x="1335232753" y="1919395244"/>
                </a:cxn>
                <a:cxn ang="0">
                  <a:pos x="1251781055" y="1898532799"/>
                </a:cxn>
                <a:cxn ang="0">
                  <a:pos x="1196147212" y="1877670355"/>
                </a:cxn>
                <a:cxn ang="0">
                  <a:pos x="1147466900" y="1835943601"/>
                </a:cxn>
                <a:cxn ang="0">
                  <a:pos x="1036197348" y="1759445485"/>
                </a:cxn>
                <a:cxn ang="0">
                  <a:pos x="952745651" y="1662084924"/>
                </a:cxn>
                <a:cxn ang="0">
                  <a:pos x="917972401" y="1613404644"/>
                </a:cxn>
                <a:cxn ang="0">
                  <a:pos x="855383162" y="1516044083"/>
                </a:cxn>
                <a:cxn ang="0">
                  <a:pos x="792795787" y="1425638914"/>
                </a:cxn>
                <a:cxn ang="0">
                  <a:pos x="660661913" y="1203099956"/>
                </a:cxn>
                <a:cxn ang="0">
                  <a:pos x="625890528" y="1119648313"/>
                </a:cxn>
                <a:cxn ang="0">
                  <a:pos x="577210215" y="1022287753"/>
                </a:cxn>
                <a:cxn ang="0">
                  <a:pos x="528529903" y="917971801"/>
                </a:cxn>
                <a:cxn ang="0">
                  <a:pos x="472896060" y="799748795"/>
                </a:cxn>
                <a:cxn ang="0">
                  <a:pos x="417260352" y="660661481"/>
                </a:cxn>
                <a:cxn ang="0">
                  <a:pos x="403351425" y="598072282"/>
                </a:cxn>
                <a:cxn ang="0">
                  <a:pos x="389442498" y="563300920"/>
                </a:cxn>
                <a:cxn ang="0">
                  <a:pos x="347717581" y="465940359"/>
                </a:cxn>
              </a:cxnLst>
              <a:rect l="0" t="0" r="0" b="0"/>
              <a:pathLst>
                <a:path w="414" h="606">
                  <a:moveTo>
                    <a:pt x="90" y="116"/>
                  </a:moveTo>
                  <a:lnTo>
                    <a:pt x="90" y="116"/>
                  </a:lnTo>
                  <a:lnTo>
                    <a:pt x="90" y="114"/>
                  </a:lnTo>
                  <a:lnTo>
                    <a:pt x="88" y="110"/>
                  </a:lnTo>
                  <a:lnTo>
                    <a:pt x="88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2" y="9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0" y="62"/>
                  </a:lnTo>
                  <a:lnTo>
                    <a:pt x="52" y="46"/>
                  </a:lnTo>
                  <a:lnTo>
                    <a:pt x="42" y="32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8" y="80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4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6" y="108"/>
                  </a:lnTo>
                  <a:lnTo>
                    <a:pt x="28" y="112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30" y="128"/>
                  </a:lnTo>
                  <a:lnTo>
                    <a:pt x="30" y="130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32" y="142"/>
                  </a:lnTo>
                  <a:lnTo>
                    <a:pt x="32" y="144"/>
                  </a:lnTo>
                  <a:lnTo>
                    <a:pt x="32" y="146"/>
                  </a:lnTo>
                  <a:lnTo>
                    <a:pt x="32" y="148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8"/>
                  </a:lnTo>
                  <a:lnTo>
                    <a:pt x="38" y="164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4" y="172"/>
                  </a:lnTo>
                  <a:lnTo>
                    <a:pt x="34" y="174"/>
                  </a:lnTo>
                  <a:lnTo>
                    <a:pt x="36" y="174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8" y="180"/>
                  </a:lnTo>
                  <a:lnTo>
                    <a:pt x="38" y="182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8" y="194"/>
                  </a:lnTo>
                  <a:lnTo>
                    <a:pt x="40" y="196"/>
                  </a:lnTo>
                  <a:lnTo>
                    <a:pt x="40" y="198"/>
                  </a:lnTo>
                  <a:lnTo>
                    <a:pt x="40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44" y="206"/>
                  </a:lnTo>
                  <a:lnTo>
                    <a:pt x="44" y="210"/>
                  </a:lnTo>
                  <a:lnTo>
                    <a:pt x="44" y="212"/>
                  </a:lnTo>
                  <a:lnTo>
                    <a:pt x="42" y="216"/>
                  </a:lnTo>
                  <a:lnTo>
                    <a:pt x="40" y="216"/>
                  </a:lnTo>
                  <a:lnTo>
                    <a:pt x="40" y="218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4" y="226"/>
                  </a:lnTo>
                  <a:lnTo>
                    <a:pt x="44" y="228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4" y="238"/>
                  </a:lnTo>
                  <a:lnTo>
                    <a:pt x="46" y="240"/>
                  </a:lnTo>
                  <a:lnTo>
                    <a:pt x="50" y="244"/>
                  </a:lnTo>
                  <a:lnTo>
                    <a:pt x="50" y="250"/>
                  </a:lnTo>
                  <a:lnTo>
                    <a:pt x="48" y="256"/>
                  </a:lnTo>
                  <a:lnTo>
                    <a:pt x="48" y="258"/>
                  </a:lnTo>
                  <a:lnTo>
                    <a:pt x="50" y="264"/>
                  </a:lnTo>
                  <a:lnTo>
                    <a:pt x="50" y="266"/>
                  </a:lnTo>
                  <a:lnTo>
                    <a:pt x="50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80"/>
                  </a:lnTo>
                  <a:lnTo>
                    <a:pt x="54" y="282"/>
                  </a:lnTo>
                  <a:lnTo>
                    <a:pt x="56" y="284"/>
                  </a:lnTo>
                  <a:lnTo>
                    <a:pt x="54" y="286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6" y="290"/>
                  </a:lnTo>
                  <a:lnTo>
                    <a:pt x="56" y="294"/>
                  </a:lnTo>
                  <a:lnTo>
                    <a:pt x="56" y="298"/>
                  </a:lnTo>
                  <a:lnTo>
                    <a:pt x="56" y="300"/>
                  </a:lnTo>
                  <a:lnTo>
                    <a:pt x="56" y="302"/>
                  </a:lnTo>
                  <a:lnTo>
                    <a:pt x="56" y="304"/>
                  </a:lnTo>
                  <a:lnTo>
                    <a:pt x="56" y="306"/>
                  </a:lnTo>
                  <a:lnTo>
                    <a:pt x="56" y="310"/>
                  </a:lnTo>
                  <a:lnTo>
                    <a:pt x="58" y="310"/>
                  </a:lnTo>
                  <a:lnTo>
                    <a:pt x="60" y="312"/>
                  </a:lnTo>
                  <a:lnTo>
                    <a:pt x="60" y="314"/>
                  </a:lnTo>
                  <a:lnTo>
                    <a:pt x="62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64" y="322"/>
                  </a:lnTo>
                  <a:lnTo>
                    <a:pt x="64" y="324"/>
                  </a:lnTo>
                  <a:lnTo>
                    <a:pt x="62" y="326"/>
                  </a:lnTo>
                  <a:lnTo>
                    <a:pt x="64" y="326"/>
                  </a:lnTo>
                  <a:lnTo>
                    <a:pt x="64" y="328"/>
                  </a:lnTo>
                  <a:lnTo>
                    <a:pt x="66" y="332"/>
                  </a:lnTo>
                  <a:lnTo>
                    <a:pt x="62" y="336"/>
                  </a:lnTo>
                  <a:lnTo>
                    <a:pt x="60" y="338"/>
                  </a:lnTo>
                  <a:lnTo>
                    <a:pt x="60" y="342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8"/>
                  </a:lnTo>
                  <a:lnTo>
                    <a:pt x="68" y="348"/>
                  </a:lnTo>
                  <a:lnTo>
                    <a:pt x="70" y="348"/>
                  </a:lnTo>
                  <a:lnTo>
                    <a:pt x="72" y="350"/>
                  </a:lnTo>
                  <a:lnTo>
                    <a:pt x="72" y="352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2"/>
                  </a:lnTo>
                  <a:lnTo>
                    <a:pt x="72" y="366"/>
                  </a:lnTo>
                  <a:lnTo>
                    <a:pt x="76" y="370"/>
                  </a:lnTo>
                  <a:lnTo>
                    <a:pt x="76" y="372"/>
                  </a:lnTo>
                  <a:lnTo>
                    <a:pt x="74" y="372"/>
                  </a:lnTo>
                  <a:lnTo>
                    <a:pt x="76" y="376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2"/>
                  </a:lnTo>
                  <a:lnTo>
                    <a:pt x="78" y="384"/>
                  </a:lnTo>
                  <a:lnTo>
                    <a:pt x="82" y="384"/>
                  </a:lnTo>
                  <a:lnTo>
                    <a:pt x="84" y="388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86" y="398"/>
                  </a:lnTo>
                  <a:lnTo>
                    <a:pt x="86" y="400"/>
                  </a:lnTo>
                  <a:lnTo>
                    <a:pt x="86" y="402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2" y="406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2"/>
                  </a:lnTo>
                  <a:lnTo>
                    <a:pt x="94" y="416"/>
                  </a:lnTo>
                  <a:lnTo>
                    <a:pt x="96" y="420"/>
                  </a:lnTo>
                  <a:lnTo>
                    <a:pt x="96" y="422"/>
                  </a:lnTo>
                  <a:lnTo>
                    <a:pt x="98" y="422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100" y="430"/>
                  </a:lnTo>
                  <a:lnTo>
                    <a:pt x="100" y="432"/>
                  </a:lnTo>
                  <a:lnTo>
                    <a:pt x="100" y="436"/>
                  </a:lnTo>
                  <a:lnTo>
                    <a:pt x="102" y="436"/>
                  </a:lnTo>
                  <a:lnTo>
                    <a:pt x="102" y="438"/>
                  </a:lnTo>
                  <a:lnTo>
                    <a:pt x="104" y="438"/>
                  </a:lnTo>
                  <a:lnTo>
                    <a:pt x="104" y="442"/>
                  </a:lnTo>
                  <a:lnTo>
                    <a:pt x="106" y="442"/>
                  </a:lnTo>
                  <a:lnTo>
                    <a:pt x="108" y="444"/>
                  </a:lnTo>
                  <a:lnTo>
                    <a:pt x="110" y="444"/>
                  </a:lnTo>
                  <a:lnTo>
                    <a:pt x="110" y="448"/>
                  </a:lnTo>
                  <a:lnTo>
                    <a:pt x="112" y="452"/>
                  </a:lnTo>
                  <a:lnTo>
                    <a:pt x="116" y="458"/>
                  </a:lnTo>
                  <a:lnTo>
                    <a:pt x="118" y="460"/>
                  </a:lnTo>
                  <a:lnTo>
                    <a:pt x="118" y="464"/>
                  </a:lnTo>
                  <a:lnTo>
                    <a:pt x="120" y="464"/>
                  </a:lnTo>
                  <a:lnTo>
                    <a:pt x="122" y="464"/>
                  </a:lnTo>
                  <a:lnTo>
                    <a:pt x="124" y="466"/>
                  </a:lnTo>
                  <a:lnTo>
                    <a:pt x="128" y="472"/>
                  </a:lnTo>
                  <a:lnTo>
                    <a:pt x="130" y="474"/>
                  </a:lnTo>
                  <a:lnTo>
                    <a:pt x="130" y="478"/>
                  </a:lnTo>
                  <a:lnTo>
                    <a:pt x="132" y="478"/>
                  </a:lnTo>
                  <a:lnTo>
                    <a:pt x="134" y="480"/>
                  </a:lnTo>
                  <a:lnTo>
                    <a:pt x="134" y="484"/>
                  </a:lnTo>
                  <a:lnTo>
                    <a:pt x="136" y="488"/>
                  </a:lnTo>
                  <a:lnTo>
                    <a:pt x="138" y="488"/>
                  </a:lnTo>
                  <a:lnTo>
                    <a:pt x="138" y="490"/>
                  </a:lnTo>
                  <a:lnTo>
                    <a:pt x="138" y="492"/>
                  </a:lnTo>
                  <a:lnTo>
                    <a:pt x="138" y="494"/>
                  </a:lnTo>
                  <a:lnTo>
                    <a:pt x="140" y="498"/>
                  </a:lnTo>
                  <a:lnTo>
                    <a:pt x="142" y="500"/>
                  </a:lnTo>
                  <a:lnTo>
                    <a:pt x="144" y="500"/>
                  </a:lnTo>
                  <a:lnTo>
                    <a:pt x="144" y="502"/>
                  </a:lnTo>
                  <a:lnTo>
                    <a:pt x="146" y="506"/>
                  </a:lnTo>
                  <a:lnTo>
                    <a:pt x="148" y="506"/>
                  </a:lnTo>
                  <a:lnTo>
                    <a:pt x="150" y="508"/>
                  </a:lnTo>
                  <a:lnTo>
                    <a:pt x="150" y="510"/>
                  </a:lnTo>
                  <a:lnTo>
                    <a:pt x="150" y="512"/>
                  </a:lnTo>
                  <a:lnTo>
                    <a:pt x="148" y="514"/>
                  </a:lnTo>
                  <a:lnTo>
                    <a:pt x="150" y="516"/>
                  </a:lnTo>
                  <a:lnTo>
                    <a:pt x="154" y="518"/>
                  </a:lnTo>
                  <a:lnTo>
                    <a:pt x="156" y="522"/>
                  </a:lnTo>
                  <a:lnTo>
                    <a:pt x="158" y="524"/>
                  </a:lnTo>
                  <a:lnTo>
                    <a:pt x="158" y="526"/>
                  </a:lnTo>
                  <a:lnTo>
                    <a:pt x="164" y="528"/>
                  </a:lnTo>
                  <a:lnTo>
                    <a:pt x="166" y="532"/>
                  </a:lnTo>
                  <a:lnTo>
                    <a:pt x="168" y="536"/>
                  </a:lnTo>
                  <a:lnTo>
                    <a:pt x="168" y="538"/>
                  </a:lnTo>
                  <a:lnTo>
                    <a:pt x="172" y="542"/>
                  </a:lnTo>
                  <a:lnTo>
                    <a:pt x="174" y="542"/>
                  </a:lnTo>
                  <a:lnTo>
                    <a:pt x="176" y="544"/>
                  </a:lnTo>
                  <a:lnTo>
                    <a:pt x="182" y="546"/>
                  </a:lnTo>
                  <a:lnTo>
                    <a:pt x="184" y="548"/>
                  </a:lnTo>
                  <a:lnTo>
                    <a:pt x="184" y="550"/>
                  </a:lnTo>
                  <a:lnTo>
                    <a:pt x="186" y="550"/>
                  </a:lnTo>
                  <a:lnTo>
                    <a:pt x="184" y="552"/>
                  </a:lnTo>
                  <a:lnTo>
                    <a:pt x="186" y="554"/>
                  </a:lnTo>
                  <a:lnTo>
                    <a:pt x="188" y="556"/>
                  </a:lnTo>
                  <a:lnTo>
                    <a:pt x="190" y="558"/>
                  </a:lnTo>
                  <a:lnTo>
                    <a:pt x="192" y="558"/>
                  </a:lnTo>
                  <a:lnTo>
                    <a:pt x="194" y="560"/>
                  </a:lnTo>
                  <a:lnTo>
                    <a:pt x="196" y="562"/>
                  </a:lnTo>
                  <a:lnTo>
                    <a:pt x="198" y="562"/>
                  </a:lnTo>
                  <a:lnTo>
                    <a:pt x="200" y="564"/>
                  </a:lnTo>
                  <a:lnTo>
                    <a:pt x="202" y="566"/>
                  </a:lnTo>
                  <a:lnTo>
                    <a:pt x="200" y="566"/>
                  </a:lnTo>
                  <a:lnTo>
                    <a:pt x="206" y="570"/>
                  </a:lnTo>
                  <a:lnTo>
                    <a:pt x="208" y="570"/>
                  </a:lnTo>
                  <a:lnTo>
                    <a:pt x="212" y="572"/>
                  </a:lnTo>
                  <a:lnTo>
                    <a:pt x="214" y="576"/>
                  </a:lnTo>
                  <a:lnTo>
                    <a:pt x="216" y="580"/>
                  </a:lnTo>
                  <a:lnTo>
                    <a:pt x="220" y="584"/>
                  </a:lnTo>
                  <a:lnTo>
                    <a:pt x="222" y="584"/>
                  </a:lnTo>
                  <a:lnTo>
                    <a:pt x="224" y="586"/>
                  </a:lnTo>
                  <a:lnTo>
                    <a:pt x="226" y="586"/>
                  </a:lnTo>
                  <a:lnTo>
                    <a:pt x="226" y="588"/>
                  </a:lnTo>
                  <a:lnTo>
                    <a:pt x="228" y="588"/>
                  </a:lnTo>
                  <a:lnTo>
                    <a:pt x="230" y="588"/>
                  </a:lnTo>
                  <a:lnTo>
                    <a:pt x="232" y="588"/>
                  </a:lnTo>
                  <a:lnTo>
                    <a:pt x="230" y="588"/>
                  </a:lnTo>
                  <a:lnTo>
                    <a:pt x="234" y="592"/>
                  </a:lnTo>
                  <a:lnTo>
                    <a:pt x="236" y="592"/>
                  </a:lnTo>
                  <a:lnTo>
                    <a:pt x="238" y="596"/>
                  </a:lnTo>
                  <a:lnTo>
                    <a:pt x="242" y="596"/>
                  </a:lnTo>
                  <a:lnTo>
                    <a:pt x="244" y="598"/>
                  </a:lnTo>
                  <a:lnTo>
                    <a:pt x="246" y="598"/>
                  </a:lnTo>
                  <a:lnTo>
                    <a:pt x="248" y="600"/>
                  </a:lnTo>
                  <a:lnTo>
                    <a:pt x="250" y="600"/>
                  </a:lnTo>
                  <a:lnTo>
                    <a:pt x="252" y="600"/>
                  </a:lnTo>
                  <a:lnTo>
                    <a:pt x="254" y="600"/>
                  </a:lnTo>
                  <a:lnTo>
                    <a:pt x="256" y="600"/>
                  </a:lnTo>
                  <a:lnTo>
                    <a:pt x="258" y="600"/>
                  </a:lnTo>
                  <a:lnTo>
                    <a:pt x="260" y="602"/>
                  </a:lnTo>
                  <a:lnTo>
                    <a:pt x="262" y="604"/>
                  </a:lnTo>
                  <a:lnTo>
                    <a:pt x="264" y="604"/>
                  </a:lnTo>
                  <a:lnTo>
                    <a:pt x="266" y="604"/>
                  </a:lnTo>
                  <a:lnTo>
                    <a:pt x="268" y="604"/>
                  </a:lnTo>
                  <a:lnTo>
                    <a:pt x="270" y="606"/>
                  </a:lnTo>
                  <a:lnTo>
                    <a:pt x="272" y="606"/>
                  </a:lnTo>
                  <a:lnTo>
                    <a:pt x="280" y="604"/>
                  </a:lnTo>
                  <a:lnTo>
                    <a:pt x="282" y="604"/>
                  </a:lnTo>
                  <a:lnTo>
                    <a:pt x="284" y="604"/>
                  </a:lnTo>
                  <a:lnTo>
                    <a:pt x="286" y="604"/>
                  </a:lnTo>
                  <a:lnTo>
                    <a:pt x="288" y="604"/>
                  </a:lnTo>
                  <a:lnTo>
                    <a:pt x="296" y="604"/>
                  </a:lnTo>
                  <a:lnTo>
                    <a:pt x="298" y="600"/>
                  </a:lnTo>
                  <a:lnTo>
                    <a:pt x="300" y="600"/>
                  </a:lnTo>
                  <a:lnTo>
                    <a:pt x="302" y="600"/>
                  </a:lnTo>
                  <a:lnTo>
                    <a:pt x="302" y="602"/>
                  </a:lnTo>
                  <a:lnTo>
                    <a:pt x="304" y="602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08" y="600"/>
                  </a:lnTo>
                  <a:lnTo>
                    <a:pt x="310" y="600"/>
                  </a:lnTo>
                  <a:lnTo>
                    <a:pt x="312" y="600"/>
                  </a:lnTo>
                  <a:lnTo>
                    <a:pt x="316" y="600"/>
                  </a:lnTo>
                  <a:lnTo>
                    <a:pt x="318" y="600"/>
                  </a:lnTo>
                  <a:lnTo>
                    <a:pt x="320" y="598"/>
                  </a:lnTo>
                  <a:lnTo>
                    <a:pt x="322" y="596"/>
                  </a:lnTo>
                  <a:lnTo>
                    <a:pt x="326" y="598"/>
                  </a:lnTo>
                  <a:lnTo>
                    <a:pt x="330" y="598"/>
                  </a:lnTo>
                  <a:lnTo>
                    <a:pt x="334" y="596"/>
                  </a:lnTo>
                  <a:lnTo>
                    <a:pt x="336" y="594"/>
                  </a:lnTo>
                  <a:lnTo>
                    <a:pt x="338" y="594"/>
                  </a:lnTo>
                  <a:lnTo>
                    <a:pt x="342" y="592"/>
                  </a:lnTo>
                  <a:lnTo>
                    <a:pt x="344" y="590"/>
                  </a:lnTo>
                  <a:lnTo>
                    <a:pt x="346" y="590"/>
                  </a:lnTo>
                  <a:lnTo>
                    <a:pt x="346" y="592"/>
                  </a:lnTo>
                  <a:lnTo>
                    <a:pt x="348" y="594"/>
                  </a:lnTo>
                  <a:lnTo>
                    <a:pt x="350" y="592"/>
                  </a:lnTo>
                  <a:lnTo>
                    <a:pt x="352" y="590"/>
                  </a:lnTo>
                  <a:lnTo>
                    <a:pt x="352" y="592"/>
                  </a:lnTo>
                  <a:lnTo>
                    <a:pt x="356" y="590"/>
                  </a:lnTo>
                  <a:lnTo>
                    <a:pt x="362" y="588"/>
                  </a:lnTo>
                  <a:lnTo>
                    <a:pt x="364" y="586"/>
                  </a:lnTo>
                  <a:lnTo>
                    <a:pt x="366" y="584"/>
                  </a:lnTo>
                  <a:lnTo>
                    <a:pt x="370" y="582"/>
                  </a:lnTo>
                  <a:lnTo>
                    <a:pt x="372" y="582"/>
                  </a:lnTo>
                  <a:lnTo>
                    <a:pt x="374" y="582"/>
                  </a:lnTo>
                  <a:lnTo>
                    <a:pt x="378" y="582"/>
                  </a:lnTo>
                  <a:lnTo>
                    <a:pt x="378" y="580"/>
                  </a:lnTo>
                  <a:lnTo>
                    <a:pt x="380" y="578"/>
                  </a:lnTo>
                  <a:lnTo>
                    <a:pt x="382" y="578"/>
                  </a:lnTo>
                  <a:lnTo>
                    <a:pt x="382" y="580"/>
                  </a:lnTo>
                  <a:lnTo>
                    <a:pt x="384" y="582"/>
                  </a:lnTo>
                  <a:lnTo>
                    <a:pt x="388" y="582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2" y="578"/>
                  </a:lnTo>
                  <a:lnTo>
                    <a:pt x="392" y="576"/>
                  </a:lnTo>
                  <a:lnTo>
                    <a:pt x="392" y="574"/>
                  </a:lnTo>
                  <a:lnTo>
                    <a:pt x="390" y="572"/>
                  </a:lnTo>
                  <a:lnTo>
                    <a:pt x="386" y="570"/>
                  </a:lnTo>
                  <a:lnTo>
                    <a:pt x="386" y="568"/>
                  </a:lnTo>
                  <a:lnTo>
                    <a:pt x="388" y="566"/>
                  </a:lnTo>
                  <a:lnTo>
                    <a:pt x="390" y="566"/>
                  </a:lnTo>
                  <a:lnTo>
                    <a:pt x="392" y="566"/>
                  </a:lnTo>
                  <a:lnTo>
                    <a:pt x="394" y="564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8" y="564"/>
                  </a:lnTo>
                  <a:lnTo>
                    <a:pt x="402" y="564"/>
                  </a:lnTo>
                  <a:lnTo>
                    <a:pt x="406" y="564"/>
                  </a:lnTo>
                  <a:lnTo>
                    <a:pt x="408" y="564"/>
                  </a:lnTo>
                  <a:lnTo>
                    <a:pt x="410" y="566"/>
                  </a:lnTo>
                  <a:lnTo>
                    <a:pt x="412" y="566"/>
                  </a:lnTo>
                  <a:lnTo>
                    <a:pt x="414" y="566"/>
                  </a:lnTo>
                  <a:lnTo>
                    <a:pt x="414" y="564"/>
                  </a:lnTo>
                  <a:lnTo>
                    <a:pt x="414" y="562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08" y="558"/>
                  </a:lnTo>
                  <a:lnTo>
                    <a:pt x="404" y="558"/>
                  </a:lnTo>
                  <a:lnTo>
                    <a:pt x="400" y="558"/>
                  </a:lnTo>
                  <a:lnTo>
                    <a:pt x="400" y="556"/>
                  </a:lnTo>
                  <a:lnTo>
                    <a:pt x="396" y="556"/>
                  </a:lnTo>
                  <a:lnTo>
                    <a:pt x="394" y="554"/>
                  </a:lnTo>
                  <a:lnTo>
                    <a:pt x="390" y="552"/>
                  </a:lnTo>
                  <a:lnTo>
                    <a:pt x="384" y="552"/>
                  </a:lnTo>
                  <a:lnTo>
                    <a:pt x="384" y="550"/>
                  </a:lnTo>
                  <a:lnTo>
                    <a:pt x="378" y="550"/>
                  </a:lnTo>
                  <a:lnTo>
                    <a:pt x="376" y="548"/>
                  </a:lnTo>
                  <a:lnTo>
                    <a:pt x="374" y="546"/>
                  </a:lnTo>
                  <a:lnTo>
                    <a:pt x="370" y="546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4" y="548"/>
                  </a:lnTo>
                  <a:lnTo>
                    <a:pt x="364" y="546"/>
                  </a:lnTo>
                  <a:lnTo>
                    <a:pt x="360" y="546"/>
                  </a:lnTo>
                  <a:lnTo>
                    <a:pt x="360" y="544"/>
                  </a:lnTo>
                  <a:lnTo>
                    <a:pt x="358" y="544"/>
                  </a:lnTo>
                  <a:lnTo>
                    <a:pt x="358" y="542"/>
                  </a:lnTo>
                  <a:lnTo>
                    <a:pt x="354" y="542"/>
                  </a:lnTo>
                  <a:lnTo>
                    <a:pt x="352" y="542"/>
                  </a:lnTo>
                  <a:lnTo>
                    <a:pt x="352" y="540"/>
                  </a:lnTo>
                  <a:lnTo>
                    <a:pt x="348" y="540"/>
                  </a:lnTo>
                  <a:lnTo>
                    <a:pt x="344" y="540"/>
                  </a:lnTo>
                  <a:lnTo>
                    <a:pt x="344" y="538"/>
                  </a:lnTo>
                  <a:lnTo>
                    <a:pt x="342" y="536"/>
                  </a:lnTo>
                  <a:lnTo>
                    <a:pt x="340" y="534"/>
                  </a:lnTo>
                  <a:lnTo>
                    <a:pt x="338" y="536"/>
                  </a:lnTo>
                  <a:lnTo>
                    <a:pt x="336" y="536"/>
                  </a:lnTo>
                  <a:lnTo>
                    <a:pt x="336" y="534"/>
                  </a:lnTo>
                  <a:lnTo>
                    <a:pt x="332" y="534"/>
                  </a:lnTo>
                  <a:lnTo>
                    <a:pt x="332" y="532"/>
                  </a:lnTo>
                  <a:lnTo>
                    <a:pt x="330" y="530"/>
                  </a:lnTo>
                  <a:lnTo>
                    <a:pt x="330" y="528"/>
                  </a:lnTo>
                  <a:lnTo>
                    <a:pt x="328" y="528"/>
                  </a:lnTo>
                  <a:lnTo>
                    <a:pt x="328" y="526"/>
                  </a:lnTo>
                  <a:lnTo>
                    <a:pt x="324" y="524"/>
                  </a:lnTo>
                  <a:lnTo>
                    <a:pt x="316" y="522"/>
                  </a:lnTo>
                  <a:lnTo>
                    <a:pt x="310" y="518"/>
                  </a:lnTo>
                  <a:lnTo>
                    <a:pt x="306" y="512"/>
                  </a:lnTo>
                  <a:lnTo>
                    <a:pt x="304" y="508"/>
                  </a:lnTo>
                  <a:lnTo>
                    <a:pt x="302" y="508"/>
                  </a:lnTo>
                  <a:lnTo>
                    <a:pt x="300" y="508"/>
                  </a:lnTo>
                  <a:lnTo>
                    <a:pt x="298" y="506"/>
                  </a:lnTo>
                  <a:lnTo>
                    <a:pt x="294" y="502"/>
                  </a:lnTo>
                  <a:lnTo>
                    <a:pt x="292" y="500"/>
                  </a:lnTo>
                  <a:lnTo>
                    <a:pt x="292" y="498"/>
                  </a:lnTo>
                  <a:lnTo>
                    <a:pt x="292" y="494"/>
                  </a:lnTo>
                  <a:lnTo>
                    <a:pt x="286" y="492"/>
                  </a:lnTo>
                  <a:lnTo>
                    <a:pt x="284" y="490"/>
                  </a:lnTo>
                  <a:lnTo>
                    <a:pt x="282" y="488"/>
                  </a:lnTo>
                  <a:lnTo>
                    <a:pt x="282" y="486"/>
                  </a:lnTo>
                  <a:lnTo>
                    <a:pt x="278" y="484"/>
                  </a:lnTo>
                  <a:lnTo>
                    <a:pt x="276" y="482"/>
                  </a:lnTo>
                  <a:lnTo>
                    <a:pt x="274" y="478"/>
                  </a:lnTo>
                  <a:lnTo>
                    <a:pt x="274" y="476"/>
                  </a:lnTo>
                  <a:lnTo>
                    <a:pt x="274" y="472"/>
                  </a:lnTo>
                  <a:lnTo>
                    <a:pt x="272" y="470"/>
                  </a:lnTo>
                  <a:lnTo>
                    <a:pt x="268" y="468"/>
                  </a:lnTo>
                  <a:lnTo>
                    <a:pt x="268" y="464"/>
                  </a:lnTo>
                  <a:lnTo>
                    <a:pt x="266" y="464"/>
                  </a:lnTo>
                  <a:lnTo>
                    <a:pt x="264" y="464"/>
                  </a:lnTo>
                  <a:lnTo>
                    <a:pt x="262" y="460"/>
                  </a:lnTo>
                  <a:lnTo>
                    <a:pt x="262" y="458"/>
                  </a:lnTo>
                  <a:lnTo>
                    <a:pt x="260" y="456"/>
                  </a:lnTo>
                  <a:lnTo>
                    <a:pt x="258" y="454"/>
                  </a:lnTo>
                  <a:lnTo>
                    <a:pt x="256" y="450"/>
                  </a:lnTo>
                  <a:lnTo>
                    <a:pt x="254" y="444"/>
                  </a:lnTo>
                  <a:lnTo>
                    <a:pt x="254" y="442"/>
                  </a:lnTo>
                  <a:lnTo>
                    <a:pt x="250" y="440"/>
                  </a:lnTo>
                  <a:lnTo>
                    <a:pt x="248" y="440"/>
                  </a:lnTo>
                  <a:lnTo>
                    <a:pt x="246" y="436"/>
                  </a:lnTo>
                  <a:lnTo>
                    <a:pt x="244" y="432"/>
                  </a:lnTo>
                  <a:lnTo>
                    <a:pt x="242" y="432"/>
                  </a:lnTo>
                  <a:lnTo>
                    <a:pt x="240" y="430"/>
                  </a:lnTo>
                  <a:lnTo>
                    <a:pt x="238" y="428"/>
                  </a:lnTo>
                  <a:lnTo>
                    <a:pt x="232" y="418"/>
                  </a:lnTo>
                  <a:lnTo>
                    <a:pt x="232" y="416"/>
                  </a:lnTo>
                  <a:lnTo>
                    <a:pt x="228" y="414"/>
                  </a:lnTo>
                  <a:lnTo>
                    <a:pt x="228" y="412"/>
                  </a:lnTo>
                  <a:lnTo>
                    <a:pt x="228" y="410"/>
                  </a:lnTo>
                  <a:lnTo>
                    <a:pt x="228" y="408"/>
                  </a:lnTo>
                  <a:lnTo>
                    <a:pt x="226" y="406"/>
                  </a:lnTo>
                  <a:lnTo>
                    <a:pt x="218" y="396"/>
                  </a:lnTo>
                  <a:lnTo>
                    <a:pt x="200" y="360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6" y="348"/>
                  </a:lnTo>
                  <a:lnTo>
                    <a:pt x="190" y="346"/>
                  </a:lnTo>
                  <a:lnTo>
                    <a:pt x="188" y="342"/>
                  </a:lnTo>
                  <a:lnTo>
                    <a:pt x="188" y="338"/>
                  </a:lnTo>
                  <a:lnTo>
                    <a:pt x="184" y="334"/>
                  </a:lnTo>
                  <a:lnTo>
                    <a:pt x="182" y="332"/>
                  </a:lnTo>
                  <a:lnTo>
                    <a:pt x="180" y="328"/>
                  </a:lnTo>
                  <a:lnTo>
                    <a:pt x="180" y="326"/>
                  </a:lnTo>
                  <a:lnTo>
                    <a:pt x="180" y="324"/>
                  </a:lnTo>
                  <a:lnTo>
                    <a:pt x="180" y="322"/>
                  </a:lnTo>
                  <a:lnTo>
                    <a:pt x="178" y="320"/>
                  </a:lnTo>
                  <a:lnTo>
                    <a:pt x="176" y="316"/>
                  </a:lnTo>
                  <a:lnTo>
                    <a:pt x="178" y="314"/>
                  </a:lnTo>
                  <a:lnTo>
                    <a:pt x="176" y="310"/>
                  </a:lnTo>
                  <a:lnTo>
                    <a:pt x="172" y="306"/>
                  </a:lnTo>
                  <a:lnTo>
                    <a:pt x="170" y="304"/>
                  </a:lnTo>
                  <a:lnTo>
                    <a:pt x="170" y="300"/>
                  </a:lnTo>
                  <a:lnTo>
                    <a:pt x="170" y="296"/>
                  </a:lnTo>
                  <a:lnTo>
                    <a:pt x="168" y="294"/>
                  </a:lnTo>
                  <a:lnTo>
                    <a:pt x="166" y="294"/>
                  </a:lnTo>
                  <a:lnTo>
                    <a:pt x="164" y="290"/>
                  </a:lnTo>
                  <a:lnTo>
                    <a:pt x="158" y="290"/>
                  </a:lnTo>
                  <a:lnTo>
                    <a:pt x="160" y="288"/>
                  </a:lnTo>
                  <a:lnTo>
                    <a:pt x="160" y="284"/>
                  </a:lnTo>
                  <a:lnTo>
                    <a:pt x="160" y="282"/>
                  </a:lnTo>
                  <a:lnTo>
                    <a:pt x="160" y="280"/>
                  </a:lnTo>
                  <a:lnTo>
                    <a:pt x="158" y="276"/>
                  </a:lnTo>
                  <a:lnTo>
                    <a:pt x="152" y="266"/>
                  </a:lnTo>
                  <a:lnTo>
                    <a:pt x="152" y="264"/>
                  </a:lnTo>
                  <a:lnTo>
                    <a:pt x="152" y="262"/>
                  </a:lnTo>
                  <a:lnTo>
                    <a:pt x="150" y="258"/>
                  </a:lnTo>
                  <a:lnTo>
                    <a:pt x="142" y="246"/>
                  </a:lnTo>
                  <a:lnTo>
                    <a:pt x="142" y="244"/>
                  </a:lnTo>
                  <a:lnTo>
                    <a:pt x="142" y="242"/>
                  </a:lnTo>
                  <a:lnTo>
                    <a:pt x="140" y="238"/>
                  </a:lnTo>
                  <a:lnTo>
                    <a:pt x="132" y="230"/>
                  </a:lnTo>
                  <a:lnTo>
                    <a:pt x="134" y="230"/>
                  </a:lnTo>
                  <a:lnTo>
                    <a:pt x="136" y="230"/>
                  </a:lnTo>
                  <a:lnTo>
                    <a:pt x="136" y="226"/>
                  </a:lnTo>
                  <a:lnTo>
                    <a:pt x="134" y="224"/>
                  </a:lnTo>
                  <a:lnTo>
                    <a:pt x="130" y="222"/>
                  </a:lnTo>
                  <a:lnTo>
                    <a:pt x="126" y="216"/>
                  </a:lnTo>
                  <a:lnTo>
                    <a:pt x="122" y="204"/>
                  </a:lnTo>
                  <a:lnTo>
                    <a:pt x="122" y="202"/>
                  </a:lnTo>
                  <a:lnTo>
                    <a:pt x="120" y="200"/>
                  </a:lnTo>
                  <a:lnTo>
                    <a:pt x="120" y="198"/>
                  </a:lnTo>
                  <a:lnTo>
                    <a:pt x="120" y="194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86"/>
                  </a:lnTo>
                  <a:lnTo>
                    <a:pt x="118" y="184"/>
                  </a:lnTo>
                  <a:lnTo>
                    <a:pt x="118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8"/>
                  </a:lnTo>
                  <a:lnTo>
                    <a:pt x="116" y="176"/>
                  </a:lnTo>
                  <a:lnTo>
                    <a:pt x="118" y="174"/>
                  </a:lnTo>
                  <a:lnTo>
                    <a:pt x="116" y="172"/>
                  </a:lnTo>
                  <a:lnTo>
                    <a:pt x="114" y="168"/>
                  </a:lnTo>
                  <a:lnTo>
                    <a:pt x="112" y="168"/>
                  </a:lnTo>
                  <a:lnTo>
                    <a:pt x="112" y="166"/>
                  </a:lnTo>
                  <a:lnTo>
                    <a:pt x="114" y="164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06" y="158"/>
                  </a:lnTo>
                  <a:lnTo>
                    <a:pt x="104" y="152"/>
                  </a:lnTo>
                  <a:lnTo>
                    <a:pt x="104" y="150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98" y="132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28"/>
                  </a:lnTo>
                  <a:lnTo>
                    <a:pt x="92" y="124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6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Freeform 43"/>
            <p:cNvSpPr/>
            <p:nvPr/>
          </p:nvSpPr>
          <p:spPr>
            <a:xfrm>
              <a:off x="100695" y="0"/>
              <a:ext cx="809287" cy="1271737"/>
            </a:xfrm>
            <a:custGeom>
              <a:avLst/>
              <a:gdLst/>
              <a:ahLst/>
              <a:cxnLst>
                <a:cxn ang="0">
                  <a:pos x="1258734046" y="0"/>
                </a:cxn>
                <a:cxn ang="0">
                  <a:pos x="1098784251" y="90407075"/>
                </a:cxn>
                <a:cxn ang="0">
                  <a:pos x="987516612" y="187767679"/>
                </a:cxn>
                <a:cxn ang="0">
                  <a:pos x="897109557" y="299037208"/>
                </a:cxn>
                <a:cxn ang="0">
                  <a:pos x="806702503" y="445078115"/>
                </a:cxn>
                <a:cxn ang="0">
                  <a:pos x="744113290" y="591119021"/>
                </a:cxn>
                <a:cxn ang="0">
                  <a:pos x="709341920" y="674570702"/>
                </a:cxn>
                <a:cxn ang="0">
                  <a:pos x="660661629" y="758022382"/>
                </a:cxn>
                <a:cxn ang="0">
                  <a:pos x="611981338" y="869291910"/>
                </a:cxn>
                <a:cxn ang="0">
                  <a:pos x="556347518" y="1057059590"/>
                </a:cxn>
                <a:cxn ang="0">
                  <a:pos x="535483204" y="1154420194"/>
                </a:cxn>
                <a:cxn ang="0">
                  <a:pos x="514620755" y="1258736193"/>
                </a:cxn>
                <a:cxn ang="0">
                  <a:pos x="479849385" y="1328278949"/>
                </a:cxn>
                <a:cxn ang="0">
                  <a:pos x="445078015" y="1425639554"/>
                </a:cxn>
                <a:cxn ang="0">
                  <a:pos x="521574283" y="1390868176"/>
                </a:cxn>
                <a:cxn ang="0">
                  <a:pos x="549392125" y="1314370025"/>
                </a:cxn>
                <a:cxn ang="0">
                  <a:pos x="598072417" y="1251780799"/>
                </a:cxn>
                <a:cxn ang="0">
                  <a:pos x="577209967" y="1335232479"/>
                </a:cxn>
                <a:cxn ang="0">
                  <a:pos x="514620755" y="1481273386"/>
                </a:cxn>
                <a:cxn ang="0">
                  <a:pos x="472893992" y="1627316157"/>
                </a:cxn>
                <a:cxn ang="0">
                  <a:pos x="445078015" y="1717721367"/>
                </a:cxn>
                <a:cxn ang="0">
                  <a:pos x="424213701" y="1815081971"/>
                </a:cxn>
                <a:cxn ang="0">
                  <a:pos x="368579881" y="1905489046"/>
                </a:cxn>
                <a:cxn ang="0">
                  <a:pos x="97360583" y="2147483646"/>
                </a:cxn>
                <a:cxn ang="0">
                  <a:pos x="6953528" y="2147483646"/>
                </a:cxn>
                <a:cxn ang="0">
                  <a:pos x="215583614" y="2147483646"/>
                </a:cxn>
                <a:cxn ang="0">
                  <a:pos x="319899590" y="2134981633"/>
                </a:cxn>
                <a:cxn ang="0">
                  <a:pos x="375533409" y="2093256725"/>
                </a:cxn>
                <a:cxn ang="0">
                  <a:pos x="278172827" y="2147483646"/>
                </a:cxn>
                <a:cxn ang="0">
                  <a:pos x="222539007" y="2147483646"/>
                </a:cxn>
                <a:cxn ang="0">
                  <a:pos x="292081748" y="2147483646"/>
                </a:cxn>
                <a:cxn ang="0">
                  <a:pos x="382488802" y="2147483646"/>
                </a:cxn>
                <a:cxn ang="0">
                  <a:pos x="452031543" y="2147483646"/>
                </a:cxn>
                <a:cxn ang="0">
                  <a:pos x="486802913" y="2141937028"/>
                </a:cxn>
                <a:cxn ang="0">
                  <a:pos x="535483204" y="2093256725"/>
                </a:cxn>
                <a:cxn ang="0">
                  <a:pos x="618936731" y="2065438877"/>
                </a:cxn>
                <a:cxn ang="0">
                  <a:pos x="653708101" y="2002849651"/>
                </a:cxn>
                <a:cxn ang="0">
                  <a:pos x="716297313" y="1898533652"/>
                </a:cxn>
                <a:cxn ang="0">
                  <a:pos x="771931133" y="1773357064"/>
                </a:cxn>
                <a:cxn ang="0">
                  <a:pos x="792793582" y="1682949989"/>
                </a:cxn>
                <a:cxn ang="0">
                  <a:pos x="813657896" y="1599498309"/>
                </a:cxn>
                <a:cxn ang="0">
                  <a:pos x="841473873" y="1509091234"/>
                </a:cxn>
                <a:cxn ang="0">
                  <a:pos x="862338187" y="1418686024"/>
                </a:cxn>
                <a:cxn ang="0">
                  <a:pos x="883200636" y="1342187873"/>
                </a:cxn>
                <a:cxn ang="0">
                  <a:pos x="904063085" y="1251780799"/>
                </a:cxn>
                <a:cxn ang="0">
                  <a:pos x="924927399" y="1168329118"/>
                </a:cxn>
                <a:cxn ang="0">
                  <a:pos x="945789849" y="1070968514"/>
                </a:cxn>
                <a:cxn ang="0">
                  <a:pos x="945789849" y="994470363"/>
                </a:cxn>
                <a:cxn ang="0">
                  <a:pos x="959698770" y="911018683"/>
                </a:cxn>
                <a:cxn ang="0">
                  <a:pos x="980561219" y="834520532"/>
                </a:cxn>
                <a:cxn ang="0">
                  <a:pos x="1008379061" y="764977776"/>
                </a:cxn>
                <a:cxn ang="0">
                  <a:pos x="1022287982" y="695433155"/>
                </a:cxn>
                <a:cxn ang="0">
                  <a:pos x="1057059352" y="584163627"/>
                </a:cxn>
                <a:cxn ang="0">
                  <a:pos x="1077921801" y="521576265"/>
                </a:cxn>
                <a:cxn ang="0">
                  <a:pos x="1126602093" y="417260266"/>
                </a:cxn>
                <a:cxn ang="0">
                  <a:pos x="1230918068" y="250356906"/>
                </a:cxn>
                <a:cxn ang="0">
                  <a:pos x="1293507280" y="187767679"/>
                </a:cxn>
                <a:cxn ang="0">
                  <a:pos x="1425639233" y="180812285"/>
                </a:cxn>
                <a:cxn ang="0">
                  <a:pos x="1467364132" y="243401511"/>
                </a:cxn>
                <a:cxn ang="0">
                  <a:pos x="1502137367" y="146040907"/>
                </a:cxn>
                <a:cxn ang="0">
                  <a:pos x="1404776784" y="55633832"/>
                </a:cxn>
              </a:cxnLst>
              <a:rect l="0" t="0" r="0" b="0"/>
              <a:pathLst>
                <a:path w="434" h="682">
                  <a:moveTo>
                    <a:pt x="396" y="12"/>
                  </a:moveTo>
                  <a:lnTo>
                    <a:pt x="396" y="12"/>
                  </a:lnTo>
                  <a:lnTo>
                    <a:pt x="394" y="12"/>
                  </a:lnTo>
                  <a:lnTo>
                    <a:pt x="386" y="6"/>
                  </a:lnTo>
                  <a:lnTo>
                    <a:pt x="384" y="6"/>
                  </a:lnTo>
                  <a:lnTo>
                    <a:pt x="382" y="6"/>
                  </a:lnTo>
                  <a:lnTo>
                    <a:pt x="380" y="6"/>
                  </a:lnTo>
                  <a:lnTo>
                    <a:pt x="376" y="4"/>
                  </a:lnTo>
                  <a:lnTo>
                    <a:pt x="368" y="4"/>
                  </a:lnTo>
                  <a:lnTo>
                    <a:pt x="366" y="4"/>
                  </a:lnTo>
                  <a:lnTo>
                    <a:pt x="366" y="2"/>
                  </a:lnTo>
                  <a:lnTo>
                    <a:pt x="366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6" y="2"/>
                  </a:lnTo>
                  <a:lnTo>
                    <a:pt x="354" y="2"/>
                  </a:lnTo>
                  <a:lnTo>
                    <a:pt x="354" y="4"/>
                  </a:lnTo>
                  <a:lnTo>
                    <a:pt x="352" y="4"/>
                  </a:lnTo>
                  <a:lnTo>
                    <a:pt x="350" y="4"/>
                  </a:lnTo>
                  <a:lnTo>
                    <a:pt x="344" y="6"/>
                  </a:lnTo>
                  <a:lnTo>
                    <a:pt x="332" y="16"/>
                  </a:lnTo>
                  <a:lnTo>
                    <a:pt x="326" y="20"/>
                  </a:lnTo>
                  <a:lnTo>
                    <a:pt x="318" y="24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6" y="30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08" y="36"/>
                  </a:lnTo>
                  <a:lnTo>
                    <a:pt x="304" y="36"/>
                  </a:lnTo>
                  <a:lnTo>
                    <a:pt x="302" y="38"/>
                  </a:lnTo>
                  <a:lnTo>
                    <a:pt x="298" y="42"/>
                  </a:lnTo>
                  <a:lnTo>
                    <a:pt x="298" y="44"/>
                  </a:lnTo>
                  <a:lnTo>
                    <a:pt x="296" y="46"/>
                  </a:lnTo>
                  <a:lnTo>
                    <a:pt x="292" y="50"/>
                  </a:lnTo>
                  <a:lnTo>
                    <a:pt x="284" y="54"/>
                  </a:lnTo>
                  <a:lnTo>
                    <a:pt x="278" y="58"/>
                  </a:lnTo>
                  <a:lnTo>
                    <a:pt x="276" y="62"/>
                  </a:lnTo>
                  <a:lnTo>
                    <a:pt x="276" y="66"/>
                  </a:lnTo>
                  <a:lnTo>
                    <a:pt x="274" y="66"/>
                  </a:lnTo>
                  <a:lnTo>
                    <a:pt x="270" y="70"/>
                  </a:lnTo>
                  <a:lnTo>
                    <a:pt x="266" y="74"/>
                  </a:lnTo>
                  <a:lnTo>
                    <a:pt x="262" y="80"/>
                  </a:lnTo>
                  <a:lnTo>
                    <a:pt x="260" y="84"/>
                  </a:lnTo>
                  <a:lnTo>
                    <a:pt x="258" y="86"/>
                  </a:lnTo>
                  <a:lnTo>
                    <a:pt x="254" y="94"/>
                  </a:lnTo>
                  <a:lnTo>
                    <a:pt x="248" y="96"/>
                  </a:lnTo>
                  <a:lnTo>
                    <a:pt x="244" y="100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4" y="108"/>
                  </a:ln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4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28" y="138"/>
                  </a:lnTo>
                  <a:lnTo>
                    <a:pt x="226" y="140"/>
                  </a:lnTo>
                  <a:lnTo>
                    <a:pt x="226" y="144"/>
                  </a:lnTo>
                  <a:lnTo>
                    <a:pt x="222" y="150"/>
                  </a:lnTo>
                  <a:lnTo>
                    <a:pt x="218" y="156"/>
                  </a:lnTo>
                  <a:lnTo>
                    <a:pt x="218" y="158"/>
                  </a:lnTo>
                  <a:lnTo>
                    <a:pt x="216" y="164"/>
                  </a:lnTo>
                  <a:lnTo>
                    <a:pt x="216" y="166"/>
                  </a:lnTo>
                  <a:lnTo>
                    <a:pt x="216" y="168"/>
                  </a:lnTo>
                  <a:lnTo>
                    <a:pt x="214" y="170"/>
                  </a:lnTo>
                  <a:lnTo>
                    <a:pt x="212" y="172"/>
                  </a:lnTo>
                  <a:lnTo>
                    <a:pt x="212" y="174"/>
                  </a:lnTo>
                  <a:lnTo>
                    <a:pt x="210" y="178"/>
                  </a:lnTo>
                  <a:lnTo>
                    <a:pt x="210" y="180"/>
                  </a:lnTo>
                  <a:lnTo>
                    <a:pt x="206" y="184"/>
                  </a:lnTo>
                  <a:lnTo>
                    <a:pt x="204" y="186"/>
                  </a:lnTo>
                  <a:lnTo>
                    <a:pt x="204" y="188"/>
                  </a:lnTo>
                  <a:lnTo>
                    <a:pt x="204" y="192"/>
                  </a:lnTo>
                  <a:lnTo>
                    <a:pt x="204" y="194"/>
                  </a:lnTo>
                  <a:lnTo>
                    <a:pt x="206" y="192"/>
                  </a:lnTo>
                  <a:lnTo>
                    <a:pt x="204" y="194"/>
                  </a:lnTo>
                  <a:lnTo>
                    <a:pt x="206" y="194"/>
                  </a:lnTo>
                  <a:lnTo>
                    <a:pt x="202" y="198"/>
                  </a:lnTo>
                  <a:lnTo>
                    <a:pt x="202" y="202"/>
                  </a:lnTo>
                  <a:lnTo>
                    <a:pt x="202" y="204"/>
                  </a:lnTo>
                  <a:lnTo>
                    <a:pt x="200" y="206"/>
                  </a:lnTo>
                  <a:lnTo>
                    <a:pt x="200" y="208"/>
                  </a:lnTo>
                  <a:lnTo>
                    <a:pt x="200" y="210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2" y="214"/>
                  </a:lnTo>
                  <a:lnTo>
                    <a:pt x="190" y="218"/>
                  </a:lnTo>
                  <a:lnTo>
                    <a:pt x="188" y="222"/>
                  </a:lnTo>
                  <a:lnTo>
                    <a:pt x="188" y="226"/>
                  </a:lnTo>
                  <a:lnTo>
                    <a:pt x="188" y="228"/>
                  </a:lnTo>
                  <a:lnTo>
                    <a:pt x="186" y="228"/>
                  </a:lnTo>
                  <a:lnTo>
                    <a:pt x="184" y="232"/>
                  </a:lnTo>
                  <a:lnTo>
                    <a:pt x="182" y="234"/>
                  </a:lnTo>
                  <a:lnTo>
                    <a:pt x="184" y="236"/>
                  </a:lnTo>
                  <a:lnTo>
                    <a:pt x="184" y="242"/>
                  </a:lnTo>
                  <a:lnTo>
                    <a:pt x="182" y="246"/>
                  </a:lnTo>
                  <a:lnTo>
                    <a:pt x="176" y="250"/>
                  </a:lnTo>
                  <a:lnTo>
                    <a:pt x="174" y="254"/>
                  </a:lnTo>
                  <a:lnTo>
                    <a:pt x="174" y="260"/>
                  </a:lnTo>
                  <a:lnTo>
                    <a:pt x="172" y="262"/>
                  </a:lnTo>
                  <a:lnTo>
                    <a:pt x="172" y="266"/>
                  </a:lnTo>
                  <a:lnTo>
                    <a:pt x="172" y="268"/>
                  </a:lnTo>
                  <a:lnTo>
                    <a:pt x="170" y="270"/>
                  </a:lnTo>
                  <a:lnTo>
                    <a:pt x="170" y="276"/>
                  </a:lnTo>
                  <a:lnTo>
                    <a:pt x="170" y="278"/>
                  </a:lnTo>
                  <a:lnTo>
                    <a:pt x="168" y="282"/>
                  </a:lnTo>
                  <a:lnTo>
                    <a:pt x="162" y="300"/>
                  </a:lnTo>
                  <a:lnTo>
                    <a:pt x="160" y="304"/>
                  </a:lnTo>
                  <a:lnTo>
                    <a:pt x="160" y="308"/>
                  </a:lnTo>
                  <a:lnTo>
                    <a:pt x="158" y="310"/>
                  </a:lnTo>
                  <a:lnTo>
                    <a:pt x="158" y="312"/>
                  </a:lnTo>
                  <a:lnTo>
                    <a:pt x="158" y="314"/>
                  </a:lnTo>
                  <a:lnTo>
                    <a:pt x="156" y="316"/>
                  </a:lnTo>
                  <a:lnTo>
                    <a:pt x="154" y="316"/>
                  </a:lnTo>
                  <a:lnTo>
                    <a:pt x="152" y="316"/>
                  </a:lnTo>
                  <a:lnTo>
                    <a:pt x="152" y="320"/>
                  </a:lnTo>
                  <a:lnTo>
                    <a:pt x="154" y="326"/>
                  </a:lnTo>
                  <a:lnTo>
                    <a:pt x="154" y="328"/>
                  </a:lnTo>
                  <a:lnTo>
                    <a:pt x="154" y="330"/>
                  </a:lnTo>
                  <a:lnTo>
                    <a:pt x="154" y="332"/>
                  </a:lnTo>
                  <a:lnTo>
                    <a:pt x="154" y="334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46"/>
                  </a:lnTo>
                  <a:lnTo>
                    <a:pt x="148" y="348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2"/>
                  </a:lnTo>
                  <a:lnTo>
                    <a:pt x="150" y="354"/>
                  </a:lnTo>
                  <a:lnTo>
                    <a:pt x="150" y="358"/>
                  </a:lnTo>
                  <a:lnTo>
                    <a:pt x="152" y="358"/>
                  </a:lnTo>
                  <a:lnTo>
                    <a:pt x="152" y="360"/>
                  </a:lnTo>
                  <a:lnTo>
                    <a:pt x="148" y="362"/>
                  </a:lnTo>
                  <a:lnTo>
                    <a:pt x="142" y="362"/>
                  </a:lnTo>
                  <a:lnTo>
                    <a:pt x="142" y="364"/>
                  </a:lnTo>
                  <a:lnTo>
                    <a:pt x="142" y="366"/>
                  </a:lnTo>
                  <a:lnTo>
                    <a:pt x="140" y="366"/>
                  </a:lnTo>
                  <a:lnTo>
                    <a:pt x="138" y="368"/>
                  </a:lnTo>
                  <a:lnTo>
                    <a:pt x="138" y="370"/>
                  </a:lnTo>
                  <a:lnTo>
                    <a:pt x="138" y="372"/>
                  </a:lnTo>
                  <a:lnTo>
                    <a:pt x="138" y="374"/>
                  </a:lnTo>
                  <a:lnTo>
                    <a:pt x="138" y="376"/>
                  </a:lnTo>
                  <a:lnTo>
                    <a:pt x="138" y="380"/>
                  </a:lnTo>
                  <a:lnTo>
                    <a:pt x="138" y="382"/>
                  </a:lnTo>
                  <a:lnTo>
                    <a:pt x="138" y="384"/>
                  </a:lnTo>
                  <a:lnTo>
                    <a:pt x="138" y="390"/>
                  </a:lnTo>
                  <a:lnTo>
                    <a:pt x="134" y="392"/>
                  </a:lnTo>
                  <a:lnTo>
                    <a:pt x="134" y="394"/>
                  </a:lnTo>
                  <a:lnTo>
                    <a:pt x="132" y="396"/>
                  </a:lnTo>
                  <a:lnTo>
                    <a:pt x="130" y="396"/>
                  </a:lnTo>
                  <a:lnTo>
                    <a:pt x="130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2" y="408"/>
                  </a:lnTo>
                  <a:lnTo>
                    <a:pt x="130" y="410"/>
                  </a:lnTo>
                  <a:lnTo>
                    <a:pt x="128" y="410"/>
                  </a:lnTo>
                  <a:lnTo>
                    <a:pt x="128" y="414"/>
                  </a:lnTo>
                  <a:lnTo>
                    <a:pt x="128" y="416"/>
                  </a:lnTo>
                  <a:lnTo>
                    <a:pt x="132" y="416"/>
                  </a:lnTo>
                  <a:lnTo>
                    <a:pt x="134" y="416"/>
                  </a:lnTo>
                  <a:lnTo>
                    <a:pt x="138" y="416"/>
                  </a:lnTo>
                  <a:lnTo>
                    <a:pt x="140" y="416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6" y="408"/>
                  </a:lnTo>
                  <a:lnTo>
                    <a:pt x="150" y="404"/>
                  </a:lnTo>
                  <a:lnTo>
                    <a:pt x="150" y="400"/>
                  </a:lnTo>
                  <a:lnTo>
                    <a:pt x="150" y="398"/>
                  </a:lnTo>
                  <a:lnTo>
                    <a:pt x="150" y="396"/>
                  </a:lnTo>
                  <a:lnTo>
                    <a:pt x="152" y="394"/>
                  </a:lnTo>
                  <a:lnTo>
                    <a:pt x="152" y="392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6" y="384"/>
                  </a:lnTo>
                  <a:lnTo>
                    <a:pt x="156" y="382"/>
                  </a:lnTo>
                  <a:lnTo>
                    <a:pt x="156" y="380"/>
                  </a:lnTo>
                  <a:lnTo>
                    <a:pt x="158" y="378"/>
                  </a:lnTo>
                  <a:lnTo>
                    <a:pt x="160" y="370"/>
                  </a:lnTo>
                  <a:lnTo>
                    <a:pt x="160" y="362"/>
                  </a:lnTo>
                  <a:lnTo>
                    <a:pt x="160" y="360"/>
                  </a:lnTo>
                  <a:lnTo>
                    <a:pt x="162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6" y="354"/>
                  </a:lnTo>
                  <a:lnTo>
                    <a:pt x="166" y="352"/>
                  </a:lnTo>
                  <a:lnTo>
                    <a:pt x="168" y="354"/>
                  </a:lnTo>
                  <a:lnTo>
                    <a:pt x="172" y="360"/>
                  </a:lnTo>
                  <a:lnTo>
                    <a:pt x="170" y="362"/>
                  </a:lnTo>
                  <a:lnTo>
                    <a:pt x="168" y="362"/>
                  </a:lnTo>
                  <a:lnTo>
                    <a:pt x="164" y="366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70"/>
                  </a:lnTo>
                  <a:lnTo>
                    <a:pt x="164" y="374"/>
                  </a:lnTo>
                  <a:lnTo>
                    <a:pt x="166" y="382"/>
                  </a:lnTo>
                  <a:lnTo>
                    <a:pt x="166" y="384"/>
                  </a:lnTo>
                  <a:lnTo>
                    <a:pt x="158" y="400"/>
                  </a:lnTo>
                  <a:lnTo>
                    <a:pt x="158" y="402"/>
                  </a:lnTo>
                  <a:lnTo>
                    <a:pt x="158" y="404"/>
                  </a:lnTo>
                  <a:lnTo>
                    <a:pt x="158" y="408"/>
                  </a:lnTo>
                  <a:lnTo>
                    <a:pt x="158" y="410"/>
                  </a:lnTo>
                  <a:lnTo>
                    <a:pt x="156" y="410"/>
                  </a:lnTo>
                  <a:lnTo>
                    <a:pt x="150" y="418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8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6" y="428"/>
                  </a:lnTo>
                  <a:lnTo>
                    <a:pt x="146" y="430"/>
                  </a:lnTo>
                  <a:lnTo>
                    <a:pt x="146" y="432"/>
                  </a:lnTo>
                  <a:lnTo>
                    <a:pt x="146" y="434"/>
                  </a:lnTo>
                  <a:lnTo>
                    <a:pt x="146" y="436"/>
                  </a:lnTo>
                  <a:lnTo>
                    <a:pt x="146" y="438"/>
                  </a:lnTo>
                  <a:lnTo>
                    <a:pt x="146" y="440"/>
                  </a:lnTo>
                  <a:lnTo>
                    <a:pt x="146" y="442"/>
                  </a:lnTo>
                  <a:lnTo>
                    <a:pt x="136" y="468"/>
                  </a:lnTo>
                  <a:lnTo>
                    <a:pt x="134" y="474"/>
                  </a:lnTo>
                  <a:lnTo>
                    <a:pt x="134" y="476"/>
                  </a:lnTo>
                  <a:lnTo>
                    <a:pt x="134" y="478"/>
                  </a:lnTo>
                  <a:lnTo>
                    <a:pt x="132" y="482"/>
                  </a:lnTo>
                  <a:lnTo>
                    <a:pt x="132" y="484"/>
                  </a:lnTo>
                  <a:lnTo>
                    <a:pt x="132" y="486"/>
                  </a:lnTo>
                  <a:lnTo>
                    <a:pt x="130" y="486"/>
                  </a:lnTo>
                  <a:lnTo>
                    <a:pt x="128" y="488"/>
                  </a:lnTo>
                  <a:lnTo>
                    <a:pt x="128" y="490"/>
                  </a:lnTo>
                  <a:lnTo>
                    <a:pt x="130" y="492"/>
                  </a:lnTo>
                  <a:lnTo>
                    <a:pt x="128" y="494"/>
                  </a:lnTo>
                  <a:lnTo>
                    <a:pt x="126" y="494"/>
                  </a:lnTo>
                  <a:lnTo>
                    <a:pt x="124" y="502"/>
                  </a:lnTo>
                  <a:lnTo>
                    <a:pt x="124" y="504"/>
                  </a:lnTo>
                  <a:lnTo>
                    <a:pt x="122" y="506"/>
                  </a:lnTo>
                  <a:lnTo>
                    <a:pt x="124" y="508"/>
                  </a:lnTo>
                  <a:lnTo>
                    <a:pt x="122" y="514"/>
                  </a:lnTo>
                  <a:lnTo>
                    <a:pt x="122" y="518"/>
                  </a:lnTo>
                  <a:lnTo>
                    <a:pt x="122" y="520"/>
                  </a:lnTo>
                  <a:lnTo>
                    <a:pt x="122" y="522"/>
                  </a:lnTo>
                  <a:lnTo>
                    <a:pt x="118" y="524"/>
                  </a:lnTo>
                  <a:lnTo>
                    <a:pt x="116" y="526"/>
                  </a:lnTo>
                  <a:lnTo>
                    <a:pt x="116" y="528"/>
                  </a:lnTo>
                  <a:lnTo>
                    <a:pt x="116" y="530"/>
                  </a:lnTo>
                  <a:lnTo>
                    <a:pt x="116" y="532"/>
                  </a:lnTo>
                  <a:lnTo>
                    <a:pt x="114" y="532"/>
                  </a:lnTo>
                  <a:lnTo>
                    <a:pt x="112" y="534"/>
                  </a:lnTo>
                  <a:lnTo>
                    <a:pt x="110" y="536"/>
                  </a:lnTo>
                  <a:lnTo>
                    <a:pt x="108" y="540"/>
                  </a:lnTo>
                  <a:lnTo>
                    <a:pt x="106" y="540"/>
                  </a:lnTo>
                  <a:lnTo>
                    <a:pt x="106" y="548"/>
                  </a:lnTo>
                  <a:lnTo>
                    <a:pt x="104" y="554"/>
                  </a:lnTo>
                  <a:lnTo>
                    <a:pt x="100" y="562"/>
                  </a:lnTo>
                  <a:lnTo>
                    <a:pt x="92" y="568"/>
                  </a:lnTo>
                  <a:lnTo>
                    <a:pt x="92" y="570"/>
                  </a:lnTo>
                  <a:lnTo>
                    <a:pt x="90" y="574"/>
                  </a:lnTo>
                  <a:lnTo>
                    <a:pt x="90" y="576"/>
                  </a:lnTo>
                  <a:lnTo>
                    <a:pt x="62" y="610"/>
                  </a:lnTo>
                  <a:lnTo>
                    <a:pt x="32" y="642"/>
                  </a:lnTo>
                  <a:lnTo>
                    <a:pt x="30" y="644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6" y="652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62"/>
                  </a:lnTo>
                  <a:lnTo>
                    <a:pt x="12" y="664"/>
                  </a:lnTo>
                  <a:lnTo>
                    <a:pt x="10" y="666"/>
                  </a:lnTo>
                  <a:lnTo>
                    <a:pt x="8" y="668"/>
                  </a:lnTo>
                  <a:lnTo>
                    <a:pt x="6" y="672"/>
                  </a:lnTo>
                  <a:lnTo>
                    <a:pt x="4" y="672"/>
                  </a:lnTo>
                  <a:lnTo>
                    <a:pt x="2" y="672"/>
                  </a:lnTo>
                  <a:lnTo>
                    <a:pt x="0" y="678"/>
                  </a:lnTo>
                  <a:lnTo>
                    <a:pt x="2" y="682"/>
                  </a:lnTo>
                  <a:lnTo>
                    <a:pt x="6" y="682"/>
                  </a:lnTo>
                  <a:lnTo>
                    <a:pt x="8" y="682"/>
                  </a:lnTo>
                  <a:lnTo>
                    <a:pt x="10" y="680"/>
                  </a:lnTo>
                  <a:lnTo>
                    <a:pt x="12" y="678"/>
                  </a:lnTo>
                  <a:lnTo>
                    <a:pt x="14" y="678"/>
                  </a:lnTo>
                  <a:lnTo>
                    <a:pt x="14" y="676"/>
                  </a:lnTo>
                  <a:lnTo>
                    <a:pt x="28" y="670"/>
                  </a:lnTo>
                  <a:lnTo>
                    <a:pt x="40" y="662"/>
                  </a:lnTo>
                  <a:lnTo>
                    <a:pt x="50" y="654"/>
                  </a:lnTo>
                  <a:lnTo>
                    <a:pt x="60" y="642"/>
                  </a:lnTo>
                  <a:lnTo>
                    <a:pt x="62" y="642"/>
                  </a:lnTo>
                  <a:lnTo>
                    <a:pt x="62" y="644"/>
                  </a:lnTo>
                  <a:lnTo>
                    <a:pt x="64" y="644"/>
                  </a:lnTo>
                  <a:lnTo>
                    <a:pt x="66" y="642"/>
                  </a:lnTo>
                  <a:lnTo>
                    <a:pt x="66" y="640"/>
                  </a:lnTo>
                  <a:lnTo>
                    <a:pt x="64" y="636"/>
                  </a:lnTo>
                  <a:lnTo>
                    <a:pt x="70" y="632"/>
                  </a:lnTo>
                  <a:lnTo>
                    <a:pt x="74" y="626"/>
                  </a:lnTo>
                  <a:lnTo>
                    <a:pt x="78" y="624"/>
                  </a:lnTo>
                  <a:lnTo>
                    <a:pt x="78" y="622"/>
                  </a:lnTo>
                  <a:lnTo>
                    <a:pt x="82" y="620"/>
                  </a:lnTo>
                  <a:lnTo>
                    <a:pt x="84" y="620"/>
                  </a:lnTo>
                  <a:lnTo>
                    <a:pt x="92" y="614"/>
                  </a:lnTo>
                  <a:lnTo>
                    <a:pt x="94" y="614"/>
                  </a:lnTo>
                  <a:lnTo>
                    <a:pt x="96" y="614"/>
                  </a:lnTo>
                  <a:lnTo>
                    <a:pt x="96" y="610"/>
                  </a:lnTo>
                  <a:lnTo>
                    <a:pt x="98" y="608"/>
                  </a:lnTo>
                  <a:lnTo>
                    <a:pt x="100" y="608"/>
                  </a:lnTo>
                  <a:lnTo>
                    <a:pt x="100" y="604"/>
                  </a:lnTo>
                  <a:lnTo>
                    <a:pt x="98" y="602"/>
                  </a:lnTo>
                  <a:lnTo>
                    <a:pt x="100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8" y="600"/>
                  </a:lnTo>
                  <a:lnTo>
                    <a:pt x="108" y="602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2" y="618"/>
                  </a:lnTo>
                  <a:lnTo>
                    <a:pt x="100" y="620"/>
                  </a:lnTo>
                  <a:lnTo>
                    <a:pt x="96" y="620"/>
                  </a:lnTo>
                  <a:lnTo>
                    <a:pt x="94" y="622"/>
                  </a:lnTo>
                  <a:lnTo>
                    <a:pt x="94" y="626"/>
                  </a:lnTo>
                  <a:lnTo>
                    <a:pt x="96" y="626"/>
                  </a:lnTo>
                  <a:lnTo>
                    <a:pt x="94" y="626"/>
                  </a:lnTo>
                  <a:lnTo>
                    <a:pt x="82" y="646"/>
                  </a:lnTo>
                  <a:lnTo>
                    <a:pt x="80" y="648"/>
                  </a:lnTo>
                  <a:lnTo>
                    <a:pt x="78" y="646"/>
                  </a:lnTo>
                  <a:lnTo>
                    <a:pt x="74" y="646"/>
                  </a:lnTo>
                  <a:lnTo>
                    <a:pt x="70" y="650"/>
                  </a:lnTo>
                  <a:lnTo>
                    <a:pt x="70" y="652"/>
                  </a:lnTo>
                  <a:lnTo>
                    <a:pt x="56" y="664"/>
                  </a:lnTo>
                  <a:lnTo>
                    <a:pt x="56" y="666"/>
                  </a:lnTo>
                  <a:lnTo>
                    <a:pt x="56" y="668"/>
                  </a:lnTo>
                  <a:lnTo>
                    <a:pt x="56" y="670"/>
                  </a:lnTo>
                  <a:lnTo>
                    <a:pt x="60" y="668"/>
                  </a:lnTo>
                  <a:lnTo>
                    <a:pt x="62" y="668"/>
                  </a:lnTo>
                  <a:lnTo>
                    <a:pt x="64" y="668"/>
                  </a:lnTo>
                  <a:lnTo>
                    <a:pt x="66" y="670"/>
                  </a:lnTo>
                  <a:lnTo>
                    <a:pt x="66" y="674"/>
                  </a:lnTo>
                  <a:lnTo>
                    <a:pt x="68" y="676"/>
                  </a:lnTo>
                  <a:lnTo>
                    <a:pt x="70" y="676"/>
                  </a:lnTo>
                  <a:lnTo>
                    <a:pt x="72" y="676"/>
                  </a:lnTo>
                  <a:lnTo>
                    <a:pt x="76" y="674"/>
                  </a:lnTo>
                  <a:lnTo>
                    <a:pt x="76" y="672"/>
                  </a:lnTo>
                  <a:lnTo>
                    <a:pt x="80" y="672"/>
                  </a:lnTo>
                  <a:lnTo>
                    <a:pt x="82" y="670"/>
                  </a:lnTo>
                  <a:lnTo>
                    <a:pt x="84" y="668"/>
                  </a:lnTo>
                  <a:lnTo>
                    <a:pt x="86" y="666"/>
                  </a:lnTo>
                  <a:lnTo>
                    <a:pt x="92" y="664"/>
                  </a:lnTo>
                  <a:lnTo>
                    <a:pt x="94" y="662"/>
                  </a:lnTo>
                  <a:lnTo>
                    <a:pt x="94" y="660"/>
                  </a:lnTo>
                  <a:lnTo>
                    <a:pt x="96" y="660"/>
                  </a:lnTo>
                  <a:lnTo>
                    <a:pt x="96" y="658"/>
                  </a:lnTo>
                  <a:lnTo>
                    <a:pt x="96" y="656"/>
                  </a:lnTo>
                  <a:lnTo>
                    <a:pt x="98" y="656"/>
                  </a:lnTo>
                  <a:lnTo>
                    <a:pt x="98" y="654"/>
                  </a:lnTo>
                  <a:lnTo>
                    <a:pt x="104" y="652"/>
                  </a:lnTo>
                  <a:lnTo>
                    <a:pt x="110" y="646"/>
                  </a:lnTo>
                  <a:lnTo>
                    <a:pt x="112" y="646"/>
                  </a:lnTo>
                  <a:lnTo>
                    <a:pt x="114" y="646"/>
                  </a:lnTo>
                  <a:lnTo>
                    <a:pt x="116" y="644"/>
                  </a:lnTo>
                  <a:lnTo>
                    <a:pt x="116" y="642"/>
                  </a:lnTo>
                  <a:lnTo>
                    <a:pt x="116" y="636"/>
                  </a:lnTo>
                  <a:lnTo>
                    <a:pt x="118" y="636"/>
                  </a:lnTo>
                  <a:lnTo>
                    <a:pt x="120" y="634"/>
                  </a:lnTo>
                  <a:lnTo>
                    <a:pt x="124" y="634"/>
                  </a:lnTo>
                  <a:lnTo>
                    <a:pt x="126" y="634"/>
                  </a:lnTo>
                  <a:lnTo>
                    <a:pt x="130" y="634"/>
                  </a:lnTo>
                  <a:lnTo>
                    <a:pt x="136" y="632"/>
                  </a:lnTo>
                  <a:lnTo>
                    <a:pt x="136" y="630"/>
                  </a:lnTo>
                  <a:lnTo>
                    <a:pt x="138" y="630"/>
                  </a:lnTo>
                  <a:lnTo>
                    <a:pt x="138" y="628"/>
                  </a:lnTo>
                  <a:lnTo>
                    <a:pt x="138" y="626"/>
                  </a:lnTo>
                  <a:lnTo>
                    <a:pt x="136" y="624"/>
                  </a:lnTo>
                  <a:lnTo>
                    <a:pt x="138" y="624"/>
                  </a:lnTo>
                  <a:lnTo>
                    <a:pt x="142" y="622"/>
                  </a:lnTo>
                  <a:lnTo>
                    <a:pt x="142" y="618"/>
                  </a:lnTo>
                  <a:lnTo>
                    <a:pt x="144" y="616"/>
                  </a:lnTo>
                  <a:lnTo>
                    <a:pt x="142" y="616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42" y="612"/>
                  </a:lnTo>
                  <a:lnTo>
                    <a:pt x="142" y="610"/>
                  </a:lnTo>
                  <a:lnTo>
                    <a:pt x="140" y="606"/>
                  </a:lnTo>
                  <a:lnTo>
                    <a:pt x="142" y="606"/>
                  </a:lnTo>
                  <a:lnTo>
                    <a:pt x="146" y="606"/>
                  </a:lnTo>
                  <a:lnTo>
                    <a:pt x="146" y="604"/>
                  </a:lnTo>
                  <a:lnTo>
                    <a:pt x="148" y="600"/>
                  </a:lnTo>
                  <a:lnTo>
                    <a:pt x="150" y="600"/>
                  </a:lnTo>
                  <a:lnTo>
                    <a:pt x="152" y="602"/>
                  </a:lnTo>
                  <a:lnTo>
                    <a:pt x="154" y="602"/>
                  </a:lnTo>
                  <a:lnTo>
                    <a:pt x="156" y="602"/>
                  </a:lnTo>
                  <a:lnTo>
                    <a:pt x="158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64" y="596"/>
                  </a:lnTo>
                  <a:lnTo>
                    <a:pt x="168" y="596"/>
                  </a:lnTo>
                  <a:lnTo>
                    <a:pt x="168" y="594"/>
                  </a:lnTo>
                  <a:lnTo>
                    <a:pt x="170" y="592"/>
                  </a:lnTo>
                  <a:lnTo>
                    <a:pt x="172" y="592"/>
                  </a:lnTo>
                  <a:lnTo>
                    <a:pt x="174" y="590"/>
                  </a:lnTo>
                  <a:lnTo>
                    <a:pt x="178" y="594"/>
                  </a:lnTo>
                  <a:lnTo>
                    <a:pt x="176" y="590"/>
                  </a:lnTo>
                  <a:lnTo>
                    <a:pt x="176" y="588"/>
                  </a:lnTo>
                  <a:lnTo>
                    <a:pt x="176" y="586"/>
                  </a:lnTo>
                  <a:lnTo>
                    <a:pt x="176" y="584"/>
                  </a:lnTo>
                  <a:lnTo>
                    <a:pt x="178" y="580"/>
                  </a:lnTo>
                  <a:lnTo>
                    <a:pt x="180" y="576"/>
                  </a:lnTo>
                  <a:lnTo>
                    <a:pt x="182" y="576"/>
                  </a:lnTo>
                  <a:lnTo>
                    <a:pt x="184" y="580"/>
                  </a:lnTo>
                  <a:lnTo>
                    <a:pt x="188" y="578"/>
                  </a:lnTo>
                  <a:lnTo>
                    <a:pt x="188" y="576"/>
                  </a:lnTo>
                  <a:lnTo>
                    <a:pt x="194" y="572"/>
                  </a:lnTo>
                  <a:lnTo>
                    <a:pt x="198" y="566"/>
                  </a:lnTo>
                  <a:lnTo>
                    <a:pt x="198" y="564"/>
                  </a:lnTo>
                  <a:lnTo>
                    <a:pt x="198" y="562"/>
                  </a:lnTo>
                  <a:lnTo>
                    <a:pt x="198" y="560"/>
                  </a:lnTo>
                  <a:lnTo>
                    <a:pt x="200" y="558"/>
                  </a:lnTo>
                  <a:lnTo>
                    <a:pt x="198" y="556"/>
                  </a:lnTo>
                  <a:lnTo>
                    <a:pt x="196" y="556"/>
                  </a:lnTo>
                  <a:lnTo>
                    <a:pt x="194" y="556"/>
                  </a:lnTo>
                  <a:lnTo>
                    <a:pt x="194" y="552"/>
                  </a:lnTo>
                  <a:lnTo>
                    <a:pt x="204" y="548"/>
                  </a:lnTo>
                  <a:lnTo>
                    <a:pt x="206" y="546"/>
                  </a:lnTo>
                  <a:lnTo>
                    <a:pt x="208" y="546"/>
                  </a:lnTo>
                  <a:lnTo>
                    <a:pt x="208" y="542"/>
                  </a:lnTo>
                  <a:lnTo>
                    <a:pt x="206" y="540"/>
                  </a:lnTo>
                  <a:lnTo>
                    <a:pt x="202" y="540"/>
                  </a:lnTo>
                  <a:lnTo>
                    <a:pt x="202" y="538"/>
                  </a:lnTo>
                  <a:lnTo>
                    <a:pt x="202" y="536"/>
                  </a:lnTo>
                  <a:lnTo>
                    <a:pt x="202" y="534"/>
                  </a:lnTo>
                  <a:lnTo>
                    <a:pt x="210" y="530"/>
                  </a:lnTo>
                  <a:lnTo>
                    <a:pt x="216" y="526"/>
                  </a:lnTo>
                  <a:lnTo>
                    <a:pt x="220" y="520"/>
                  </a:lnTo>
                  <a:lnTo>
                    <a:pt x="222" y="512"/>
                  </a:lnTo>
                  <a:lnTo>
                    <a:pt x="222" y="510"/>
                  </a:lnTo>
                  <a:lnTo>
                    <a:pt x="224" y="510"/>
                  </a:lnTo>
                  <a:lnTo>
                    <a:pt x="226" y="506"/>
                  </a:lnTo>
                  <a:lnTo>
                    <a:pt x="224" y="504"/>
                  </a:lnTo>
                  <a:lnTo>
                    <a:pt x="224" y="502"/>
                  </a:lnTo>
                  <a:lnTo>
                    <a:pt x="226" y="500"/>
                  </a:lnTo>
                  <a:lnTo>
                    <a:pt x="226" y="498"/>
                  </a:lnTo>
                  <a:lnTo>
                    <a:pt x="226" y="496"/>
                  </a:lnTo>
                  <a:lnTo>
                    <a:pt x="228" y="494"/>
                  </a:lnTo>
                  <a:lnTo>
                    <a:pt x="228" y="492"/>
                  </a:lnTo>
                  <a:lnTo>
                    <a:pt x="228" y="490"/>
                  </a:lnTo>
                  <a:lnTo>
                    <a:pt x="230" y="488"/>
                  </a:lnTo>
                  <a:lnTo>
                    <a:pt x="228" y="486"/>
                  </a:lnTo>
                  <a:lnTo>
                    <a:pt x="228" y="484"/>
                  </a:lnTo>
                  <a:lnTo>
                    <a:pt x="226" y="482"/>
                  </a:lnTo>
                  <a:lnTo>
                    <a:pt x="228" y="480"/>
                  </a:lnTo>
                  <a:lnTo>
                    <a:pt x="230" y="478"/>
                  </a:lnTo>
                  <a:lnTo>
                    <a:pt x="230" y="476"/>
                  </a:lnTo>
                  <a:lnTo>
                    <a:pt x="234" y="476"/>
                  </a:lnTo>
                  <a:lnTo>
                    <a:pt x="234" y="474"/>
                  </a:lnTo>
                  <a:lnTo>
                    <a:pt x="234" y="472"/>
                  </a:lnTo>
                  <a:lnTo>
                    <a:pt x="234" y="468"/>
                  </a:lnTo>
                  <a:lnTo>
                    <a:pt x="232" y="466"/>
                  </a:lnTo>
                  <a:lnTo>
                    <a:pt x="232" y="464"/>
                  </a:lnTo>
                  <a:lnTo>
                    <a:pt x="232" y="462"/>
                  </a:lnTo>
                  <a:lnTo>
                    <a:pt x="234" y="460"/>
                  </a:lnTo>
                  <a:lnTo>
                    <a:pt x="236" y="456"/>
                  </a:lnTo>
                  <a:lnTo>
                    <a:pt x="238" y="454"/>
                  </a:lnTo>
                  <a:lnTo>
                    <a:pt x="240" y="450"/>
                  </a:lnTo>
                  <a:lnTo>
                    <a:pt x="240" y="448"/>
                  </a:lnTo>
                  <a:lnTo>
                    <a:pt x="240" y="446"/>
                  </a:lnTo>
                  <a:lnTo>
                    <a:pt x="240" y="444"/>
                  </a:lnTo>
                  <a:lnTo>
                    <a:pt x="240" y="442"/>
                  </a:lnTo>
                  <a:lnTo>
                    <a:pt x="242" y="442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6"/>
                  </a:lnTo>
                  <a:lnTo>
                    <a:pt x="242" y="434"/>
                  </a:lnTo>
                  <a:lnTo>
                    <a:pt x="244" y="432"/>
                  </a:lnTo>
                  <a:lnTo>
                    <a:pt x="244" y="430"/>
                  </a:lnTo>
                  <a:lnTo>
                    <a:pt x="244" y="428"/>
                  </a:lnTo>
                  <a:lnTo>
                    <a:pt x="244" y="426"/>
                  </a:lnTo>
                  <a:lnTo>
                    <a:pt x="246" y="426"/>
                  </a:lnTo>
                  <a:lnTo>
                    <a:pt x="246" y="424"/>
                  </a:lnTo>
                  <a:lnTo>
                    <a:pt x="244" y="422"/>
                  </a:lnTo>
                  <a:lnTo>
                    <a:pt x="242" y="420"/>
                  </a:lnTo>
                  <a:lnTo>
                    <a:pt x="244" y="416"/>
                  </a:lnTo>
                  <a:lnTo>
                    <a:pt x="248" y="410"/>
                  </a:lnTo>
                  <a:lnTo>
                    <a:pt x="248" y="408"/>
                  </a:lnTo>
                  <a:lnTo>
                    <a:pt x="248" y="404"/>
                  </a:lnTo>
                  <a:lnTo>
                    <a:pt x="250" y="404"/>
                  </a:lnTo>
                  <a:lnTo>
                    <a:pt x="250" y="402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2" y="396"/>
                  </a:lnTo>
                  <a:lnTo>
                    <a:pt x="254" y="394"/>
                  </a:lnTo>
                  <a:lnTo>
                    <a:pt x="254" y="392"/>
                  </a:lnTo>
                  <a:lnTo>
                    <a:pt x="254" y="390"/>
                  </a:lnTo>
                  <a:lnTo>
                    <a:pt x="254" y="388"/>
                  </a:lnTo>
                  <a:lnTo>
                    <a:pt x="254" y="386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8"/>
                  </a:lnTo>
                  <a:lnTo>
                    <a:pt x="258" y="378"/>
                  </a:lnTo>
                  <a:lnTo>
                    <a:pt x="258" y="374"/>
                  </a:lnTo>
                  <a:lnTo>
                    <a:pt x="256" y="372"/>
                  </a:lnTo>
                  <a:lnTo>
                    <a:pt x="256" y="368"/>
                  </a:lnTo>
                  <a:lnTo>
                    <a:pt x="258" y="366"/>
                  </a:lnTo>
                  <a:lnTo>
                    <a:pt x="260" y="366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8"/>
                  </a:lnTo>
                  <a:lnTo>
                    <a:pt x="262" y="356"/>
                  </a:lnTo>
                  <a:lnTo>
                    <a:pt x="262" y="354"/>
                  </a:lnTo>
                  <a:lnTo>
                    <a:pt x="264" y="352"/>
                  </a:lnTo>
                  <a:lnTo>
                    <a:pt x="264" y="350"/>
                  </a:lnTo>
                  <a:lnTo>
                    <a:pt x="264" y="348"/>
                  </a:lnTo>
                  <a:lnTo>
                    <a:pt x="264" y="346"/>
                  </a:lnTo>
                  <a:lnTo>
                    <a:pt x="266" y="344"/>
                  </a:lnTo>
                  <a:lnTo>
                    <a:pt x="266" y="340"/>
                  </a:lnTo>
                  <a:lnTo>
                    <a:pt x="266" y="338"/>
                  </a:lnTo>
                  <a:lnTo>
                    <a:pt x="266" y="336"/>
                  </a:lnTo>
                  <a:lnTo>
                    <a:pt x="266" y="332"/>
                  </a:lnTo>
                  <a:lnTo>
                    <a:pt x="268" y="330"/>
                  </a:lnTo>
                  <a:lnTo>
                    <a:pt x="270" y="328"/>
                  </a:lnTo>
                  <a:lnTo>
                    <a:pt x="270" y="326"/>
                  </a:lnTo>
                  <a:lnTo>
                    <a:pt x="270" y="324"/>
                  </a:lnTo>
                  <a:lnTo>
                    <a:pt x="268" y="320"/>
                  </a:lnTo>
                  <a:lnTo>
                    <a:pt x="270" y="318"/>
                  </a:lnTo>
                  <a:lnTo>
                    <a:pt x="270" y="314"/>
                  </a:lnTo>
                  <a:lnTo>
                    <a:pt x="270" y="312"/>
                  </a:lnTo>
                  <a:lnTo>
                    <a:pt x="272" y="308"/>
                  </a:lnTo>
                  <a:lnTo>
                    <a:pt x="270" y="308"/>
                  </a:lnTo>
                  <a:lnTo>
                    <a:pt x="270" y="306"/>
                  </a:lnTo>
                  <a:lnTo>
                    <a:pt x="270" y="304"/>
                  </a:lnTo>
                  <a:lnTo>
                    <a:pt x="270" y="300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2"/>
                  </a:lnTo>
                  <a:lnTo>
                    <a:pt x="272" y="290"/>
                  </a:lnTo>
                  <a:lnTo>
                    <a:pt x="272" y="288"/>
                  </a:lnTo>
                  <a:lnTo>
                    <a:pt x="272" y="286"/>
                  </a:lnTo>
                  <a:lnTo>
                    <a:pt x="272" y="284"/>
                  </a:lnTo>
                  <a:lnTo>
                    <a:pt x="272" y="282"/>
                  </a:lnTo>
                  <a:lnTo>
                    <a:pt x="274" y="282"/>
                  </a:lnTo>
                  <a:lnTo>
                    <a:pt x="274" y="280"/>
                  </a:lnTo>
                  <a:lnTo>
                    <a:pt x="274" y="278"/>
                  </a:lnTo>
                  <a:lnTo>
                    <a:pt x="278" y="274"/>
                  </a:lnTo>
                  <a:lnTo>
                    <a:pt x="278" y="270"/>
                  </a:lnTo>
                  <a:lnTo>
                    <a:pt x="276" y="268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6" y="262"/>
                  </a:lnTo>
                  <a:lnTo>
                    <a:pt x="276" y="260"/>
                  </a:lnTo>
                  <a:lnTo>
                    <a:pt x="278" y="258"/>
                  </a:lnTo>
                  <a:lnTo>
                    <a:pt x="278" y="256"/>
                  </a:lnTo>
                  <a:lnTo>
                    <a:pt x="278" y="254"/>
                  </a:lnTo>
                  <a:lnTo>
                    <a:pt x="278" y="252"/>
                  </a:lnTo>
                  <a:lnTo>
                    <a:pt x="280" y="252"/>
                  </a:lnTo>
                  <a:lnTo>
                    <a:pt x="282" y="254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82" y="248"/>
                  </a:lnTo>
                  <a:lnTo>
                    <a:pt x="284" y="244"/>
                  </a:lnTo>
                  <a:lnTo>
                    <a:pt x="282" y="240"/>
                  </a:lnTo>
                  <a:lnTo>
                    <a:pt x="284" y="236"/>
                  </a:lnTo>
                  <a:lnTo>
                    <a:pt x="286" y="236"/>
                  </a:lnTo>
                  <a:lnTo>
                    <a:pt x="286" y="234"/>
                  </a:lnTo>
                  <a:lnTo>
                    <a:pt x="286" y="232"/>
                  </a:lnTo>
                  <a:lnTo>
                    <a:pt x="286" y="230"/>
                  </a:lnTo>
                  <a:lnTo>
                    <a:pt x="286" y="228"/>
                  </a:lnTo>
                  <a:lnTo>
                    <a:pt x="288" y="226"/>
                  </a:lnTo>
                  <a:lnTo>
                    <a:pt x="288" y="224"/>
                  </a:lnTo>
                  <a:lnTo>
                    <a:pt x="288" y="222"/>
                  </a:lnTo>
                  <a:lnTo>
                    <a:pt x="288" y="220"/>
                  </a:lnTo>
                  <a:lnTo>
                    <a:pt x="290" y="220"/>
                  </a:lnTo>
                  <a:lnTo>
                    <a:pt x="290" y="218"/>
                  </a:lnTo>
                  <a:lnTo>
                    <a:pt x="292" y="218"/>
                  </a:lnTo>
                  <a:lnTo>
                    <a:pt x="292" y="216"/>
                  </a:lnTo>
                  <a:lnTo>
                    <a:pt x="292" y="214"/>
                  </a:lnTo>
                  <a:lnTo>
                    <a:pt x="294" y="214"/>
                  </a:lnTo>
                  <a:lnTo>
                    <a:pt x="294" y="210"/>
                  </a:lnTo>
                  <a:lnTo>
                    <a:pt x="292" y="210"/>
                  </a:lnTo>
                  <a:lnTo>
                    <a:pt x="292" y="208"/>
                  </a:lnTo>
                  <a:lnTo>
                    <a:pt x="294" y="206"/>
                  </a:lnTo>
                  <a:lnTo>
                    <a:pt x="294" y="204"/>
                  </a:lnTo>
                  <a:lnTo>
                    <a:pt x="294" y="202"/>
                  </a:lnTo>
                  <a:lnTo>
                    <a:pt x="294" y="200"/>
                  </a:lnTo>
                  <a:lnTo>
                    <a:pt x="294" y="194"/>
                  </a:lnTo>
                  <a:lnTo>
                    <a:pt x="298" y="188"/>
                  </a:lnTo>
                  <a:lnTo>
                    <a:pt x="300" y="184"/>
                  </a:lnTo>
                  <a:lnTo>
                    <a:pt x="300" y="182"/>
                  </a:lnTo>
                  <a:lnTo>
                    <a:pt x="302" y="180"/>
                  </a:lnTo>
                  <a:lnTo>
                    <a:pt x="302" y="178"/>
                  </a:lnTo>
                  <a:lnTo>
                    <a:pt x="302" y="176"/>
                  </a:lnTo>
                  <a:lnTo>
                    <a:pt x="302" y="174"/>
                  </a:lnTo>
                  <a:lnTo>
                    <a:pt x="302" y="172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6"/>
                  </a:lnTo>
                  <a:lnTo>
                    <a:pt x="306" y="164"/>
                  </a:lnTo>
                  <a:lnTo>
                    <a:pt x="306" y="162"/>
                  </a:lnTo>
                  <a:lnTo>
                    <a:pt x="308" y="160"/>
                  </a:lnTo>
                  <a:lnTo>
                    <a:pt x="308" y="158"/>
                  </a:lnTo>
                  <a:lnTo>
                    <a:pt x="308" y="156"/>
                  </a:lnTo>
                  <a:lnTo>
                    <a:pt x="310" y="156"/>
                  </a:lnTo>
                  <a:lnTo>
                    <a:pt x="310" y="154"/>
                  </a:lnTo>
                  <a:lnTo>
                    <a:pt x="308" y="152"/>
                  </a:lnTo>
                  <a:lnTo>
                    <a:pt x="308" y="150"/>
                  </a:lnTo>
                  <a:lnTo>
                    <a:pt x="310" y="150"/>
                  </a:lnTo>
                  <a:lnTo>
                    <a:pt x="312" y="150"/>
                  </a:lnTo>
                  <a:lnTo>
                    <a:pt x="312" y="146"/>
                  </a:lnTo>
                  <a:lnTo>
                    <a:pt x="314" y="146"/>
                  </a:lnTo>
                  <a:lnTo>
                    <a:pt x="314" y="144"/>
                  </a:lnTo>
                  <a:lnTo>
                    <a:pt x="314" y="142"/>
                  </a:lnTo>
                  <a:lnTo>
                    <a:pt x="316" y="140"/>
                  </a:lnTo>
                  <a:lnTo>
                    <a:pt x="316" y="138"/>
                  </a:lnTo>
                  <a:lnTo>
                    <a:pt x="316" y="136"/>
                  </a:lnTo>
                  <a:lnTo>
                    <a:pt x="316" y="134"/>
                  </a:lnTo>
                  <a:lnTo>
                    <a:pt x="318" y="130"/>
                  </a:lnTo>
                  <a:lnTo>
                    <a:pt x="320" y="126"/>
                  </a:lnTo>
                  <a:lnTo>
                    <a:pt x="324" y="120"/>
                  </a:lnTo>
                  <a:lnTo>
                    <a:pt x="324" y="118"/>
                  </a:lnTo>
                  <a:lnTo>
                    <a:pt x="326" y="116"/>
                  </a:lnTo>
                  <a:lnTo>
                    <a:pt x="328" y="116"/>
                  </a:lnTo>
                  <a:lnTo>
                    <a:pt x="328" y="114"/>
                  </a:lnTo>
                  <a:lnTo>
                    <a:pt x="328" y="112"/>
                  </a:lnTo>
                  <a:lnTo>
                    <a:pt x="328" y="110"/>
                  </a:lnTo>
                  <a:lnTo>
                    <a:pt x="330" y="104"/>
                  </a:lnTo>
                  <a:lnTo>
                    <a:pt x="332" y="96"/>
                  </a:lnTo>
                  <a:lnTo>
                    <a:pt x="342" y="88"/>
                  </a:lnTo>
                  <a:lnTo>
                    <a:pt x="350" y="78"/>
                  </a:lnTo>
                  <a:lnTo>
                    <a:pt x="350" y="76"/>
                  </a:lnTo>
                  <a:lnTo>
                    <a:pt x="352" y="74"/>
                  </a:lnTo>
                  <a:lnTo>
                    <a:pt x="354" y="72"/>
                  </a:lnTo>
                  <a:lnTo>
                    <a:pt x="358" y="70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62" y="66"/>
                  </a:lnTo>
                  <a:lnTo>
                    <a:pt x="364" y="64"/>
                  </a:lnTo>
                  <a:lnTo>
                    <a:pt x="366" y="62"/>
                  </a:lnTo>
                  <a:lnTo>
                    <a:pt x="370" y="58"/>
                  </a:lnTo>
                  <a:lnTo>
                    <a:pt x="368" y="56"/>
                  </a:lnTo>
                  <a:lnTo>
                    <a:pt x="370" y="54"/>
                  </a:lnTo>
                  <a:lnTo>
                    <a:pt x="372" y="54"/>
                  </a:lnTo>
                  <a:lnTo>
                    <a:pt x="376" y="50"/>
                  </a:lnTo>
                  <a:lnTo>
                    <a:pt x="380" y="48"/>
                  </a:lnTo>
                  <a:lnTo>
                    <a:pt x="384" y="46"/>
                  </a:lnTo>
                  <a:lnTo>
                    <a:pt x="386" y="46"/>
                  </a:lnTo>
                  <a:lnTo>
                    <a:pt x="390" y="46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8" y="46"/>
                  </a:lnTo>
                  <a:lnTo>
                    <a:pt x="400" y="46"/>
                  </a:lnTo>
                  <a:lnTo>
                    <a:pt x="404" y="46"/>
                  </a:lnTo>
                  <a:lnTo>
                    <a:pt x="406" y="48"/>
                  </a:lnTo>
                  <a:lnTo>
                    <a:pt x="410" y="52"/>
                  </a:lnTo>
                  <a:lnTo>
                    <a:pt x="410" y="54"/>
                  </a:lnTo>
                  <a:lnTo>
                    <a:pt x="412" y="58"/>
                  </a:lnTo>
                  <a:lnTo>
                    <a:pt x="412" y="62"/>
                  </a:lnTo>
                  <a:lnTo>
                    <a:pt x="414" y="68"/>
                  </a:lnTo>
                  <a:lnTo>
                    <a:pt x="414" y="70"/>
                  </a:lnTo>
                  <a:lnTo>
                    <a:pt x="416" y="70"/>
                  </a:lnTo>
                  <a:lnTo>
                    <a:pt x="418" y="72"/>
                  </a:lnTo>
                  <a:lnTo>
                    <a:pt x="420" y="72"/>
                  </a:lnTo>
                  <a:lnTo>
                    <a:pt x="422" y="72"/>
                  </a:lnTo>
                  <a:lnTo>
                    <a:pt x="422" y="70"/>
                  </a:lnTo>
                  <a:lnTo>
                    <a:pt x="424" y="68"/>
                  </a:lnTo>
                  <a:lnTo>
                    <a:pt x="428" y="66"/>
                  </a:lnTo>
                  <a:lnTo>
                    <a:pt x="430" y="64"/>
                  </a:lnTo>
                  <a:lnTo>
                    <a:pt x="432" y="60"/>
                  </a:lnTo>
                  <a:lnTo>
                    <a:pt x="434" y="56"/>
                  </a:lnTo>
                  <a:lnTo>
                    <a:pt x="434" y="54"/>
                  </a:lnTo>
                  <a:lnTo>
                    <a:pt x="434" y="52"/>
                  </a:lnTo>
                  <a:lnTo>
                    <a:pt x="434" y="50"/>
                  </a:lnTo>
                  <a:lnTo>
                    <a:pt x="434" y="48"/>
                  </a:lnTo>
                  <a:lnTo>
                    <a:pt x="432" y="46"/>
                  </a:lnTo>
                  <a:lnTo>
                    <a:pt x="432" y="44"/>
                  </a:lnTo>
                  <a:lnTo>
                    <a:pt x="432" y="42"/>
                  </a:lnTo>
                  <a:lnTo>
                    <a:pt x="430" y="40"/>
                  </a:lnTo>
                  <a:lnTo>
                    <a:pt x="428" y="36"/>
                  </a:lnTo>
                  <a:lnTo>
                    <a:pt x="422" y="28"/>
                  </a:lnTo>
                  <a:lnTo>
                    <a:pt x="422" y="26"/>
                  </a:lnTo>
                  <a:lnTo>
                    <a:pt x="420" y="24"/>
                  </a:lnTo>
                  <a:lnTo>
                    <a:pt x="418" y="24"/>
                  </a:lnTo>
                  <a:lnTo>
                    <a:pt x="410" y="18"/>
                  </a:lnTo>
                  <a:lnTo>
                    <a:pt x="410" y="20"/>
                  </a:lnTo>
                  <a:lnTo>
                    <a:pt x="410" y="16"/>
                  </a:lnTo>
                  <a:lnTo>
                    <a:pt x="408" y="16"/>
                  </a:lnTo>
                  <a:lnTo>
                    <a:pt x="406" y="16"/>
                  </a:lnTo>
                  <a:lnTo>
                    <a:pt x="404" y="16"/>
                  </a:lnTo>
                  <a:lnTo>
                    <a:pt x="404" y="14"/>
                  </a:lnTo>
                  <a:lnTo>
                    <a:pt x="400" y="14"/>
                  </a:lnTo>
                  <a:lnTo>
                    <a:pt x="400" y="12"/>
                  </a:lnTo>
                  <a:lnTo>
                    <a:pt x="396" y="12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6" name="组合 5"/>
          <p:cNvGrpSpPr/>
          <p:nvPr/>
        </p:nvGrpSpPr>
        <p:grpSpPr>
          <a:xfrm rot="1081978">
            <a:off x="7104063" y="2997200"/>
            <a:ext cx="9237662" cy="5411788"/>
            <a:chOff x="0" y="0"/>
            <a:chExt cx="1663328" cy="1271737"/>
          </a:xfrm>
        </p:grpSpPr>
        <p:sp>
          <p:nvSpPr>
            <p:cNvPr id="2058" name="Freeform 8"/>
            <p:cNvSpPr/>
            <p:nvPr/>
          </p:nvSpPr>
          <p:spPr>
            <a:xfrm>
              <a:off x="0" y="779452"/>
              <a:ext cx="361755" cy="484826"/>
            </a:xfrm>
            <a:custGeom>
              <a:avLst/>
              <a:gdLst/>
              <a:ahLst/>
              <a:cxnLst>
                <a:cxn ang="0">
                  <a:pos x="598072386" y="76498084"/>
                </a:cxn>
                <a:cxn ang="0">
                  <a:pos x="570256410" y="132131867"/>
                </a:cxn>
                <a:cxn ang="0">
                  <a:pos x="577209938" y="166903215"/>
                </a:cxn>
                <a:cxn ang="0">
                  <a:pos x="500711808" y="264263735"/>
                </a:cxn>
                <a:cxn ang="0">
                  <a:pos x="452031520" y="354670731"/>
                </a:cxn>
                <a:cxn ang="0">
                  <a:pos x="431169072" y="368579643"/>
                </a:cxn>
                <a:cxn ang="0">
                  <a:pos x="438122599" y="403350991"/>
                </a:cxn>
                <a:cxn ang="0">
                  <a:pos x="389442311" y="431168815"/>
                </a:cxn>
                <a:cxn ang="0">
                  <a:pos x="403351231" y="452031251"/>
                </a:cxn>
                <a:cxn ang="0">
                  <a:pos x="445077992" y="431168815"/>
                </a:cxn>
                <a:cxn ang="0">
                  <a:pos x="452031520" y="403350991"/>
                </a:cxn>
                <a:cxn ang="0">
                  <a:pos x="472893968" y="368579643"/>
                </a:cxn>
                <a:cxn ang="0">
                  <a:pos x="479849360" y="410304514"/>
                </a:cxn>
                <a:cxn ang="0">
                  <a:pos x="458986912" y="438122338"/>
                </a:cxn>
                <a:cxn ang="0">
                  <a:pos x="424213679" y="479849075"/>
                </a:cxn>
                <a:cxn ang="0">
                  <a:pos x="389442311" y="521573946"/>
                </a:cxn>
                <a:cxn ang="0">
                  <a:pos x="340762022" y="521573946"/>
                </a:cxn>
                <a:cxn ang="0">
                  <a:pos x="319899574" y="556345294"/>
                </a:cxn>
                <a:cxn ang="0">
                  <a:pos x="326853101" y="577209594"/>
                </a:cxn>
                <a:cxn ang="0">
                  <a:pos x="285128205" y="591118506"/>
                </a:cxn>
                <a:cxn ang="0">
                  <a:pos x="250356837" y="591118506"/>
                </a:cxn>
                <a:cxn ang="0">
                  <a:pos x="278172813" y="598072030"/>
                </a:cxn>
                <a:cxn ang="0">
                  <a:pos x="229492524" y="646752290"/>
                </a:cxn>
                <a:cxn ang="0">
                  <a:pos x="222538996" y="674570114"/>
                </a:cxn>
                <a:cxn ang="0">
                  <a:pos x="180812235" y="660661202"/>
                </a:cxn>
                <a:cxn ang="0">
                  <a:pos x="90407050" y="785839546"/>
                </a:cxn>
                <a:cxn ang="0">
                  <a:pos x="13908920" y="890153589"/>
                </a:cxn>
                <a:cxn ang="0">
                  <a:pos x="69542737" y="883200065"/>
                </a:cxn>
                <a:cxn ang="0">
                  <a:pos x="76498129" y="897108977"/>
                </a:cxn>
                <a:cxn ang="0">
                  <a:pos x="104314105" y="883200065"/>
                </a:cxn>
                <a:cxn ang="0">
                  <a:pos x="132131946" y="869291153"/>
                </a:cxn>
                <a:cxn ang="0">
                  <a:pos x="166903315" y="876244677"/>
                </a:cxn>
                <a:cxn ang="0">
                  <a:pos x="166903315" y="862335765"/>
                </a:cxn>
                <a:cxn ang="0">
                  <a:pos x="201676548" y="820610893"/>
                </a:cxn>
                <a:cxn ang="0">
                  <a:pos x="236447916" y="792793069"/>
                </a:cxn>
                <a:cxn ang="0">
                  <a:pos x="257310364" y="771930634"/>
                </a:cxn>
                <a:cxn ang="0">
                  <a:pos x="285128205" y="764975245"/>
                </a:cxn>
                <a:cxn ang="0">
                  <a:pos x="278172813" y="737159286"/>
                </a:cxn>
                <a:cxn ang="0">
                  <a:pos x="312944181" y="709341462"/>
                </a:cxn>
                <a:cxn ang="0">
                  <a:pos x="333808494" y="681523638"/>
                </a:cxn>
                <a:cxn ang="0">
                  <a:pos x="361626335" y="632843378"/>
                </a:cxn>
                <a:cxn ang="0">
                  <a:pos x="396397703" y="605025554"/>
                </a:cxn>
                <a:cxn ang="0">
                  <a:pos x="417260151" y="584163118"/>
                </a:cxn>
                <a:cxn ang="0">
                  <a:pos x="431169072" y="549391770"/>
                </a:cxn>
                <a:cxn ang="0">
                  <a:pos x="458986912" y="521573946"/>
                </a:cxn>
                <a:cxn ang="0">
                  <a:pos x="486802888" y="479849075"/>
                </a:cxn>
                <a:cxn ang="0">
                  <a:pos x="542438569" y="389442079"/>
                </a:cxn>
                <a:cxn ang="0">
                  <a:pos x="563301018" y="347717207"/>
                </a:cxn>
                <a:cxn ang="0">
                  <a:pos x="577209938" y="305990471"/>
                </a:cxn>
                <a:cxn ang="0">
                  <a:pos x="598072386" y="285128035"/>
                </a:cxn>
                <a:cxn ang="0">
                  <a:pos x="605027779" y="264263735"/>
                </a:cxn>
                <a:cxn ang="0">
                  <a:pos x="611981306" y="215583475"/>
                </a:cxn>
                <a:cxn ang="0">
                  <a:pos x="646752675" y="180812127"/>
                </a:cxn>
                <a:cxn ang="0">
                  <a:pos x="632843755" y="139087256"/>
                </a:cxn>
                <a:cxn ang="0">
                  <a:pos x="646752675" y="111269432"/>
                </a:cxn>
                <a:cxn ang="0">
                  <a:pos x="667616988" y="76498084"/>
                </a:cxn>
                <a:cxn ang="0">
                  <a:pos x="667616988" y="48680260"/>
                </a:cxn>
                <a:cxn ang="0">
                  <a:pos x="660661595" y="13908912"/>
                </a:cxn>
                <a:cxn ang="0">
                  <a:pos x="618936699" y="13908912"/>
                </a:cxn>
              </a:cxnLst>
              <a:rect l="0" t="0" r="0" b="0"/>
              <a:pathLst>
                <a:path w="194" h="260">
                  <a:moveTo>
                    <a:pt x="178" y="4"/>
                  </a:moveTo>
                  <a:lnTo>
                    <a:pt x="178" y="4"/>
                  </a:lnTo>
                  <a:lnTo>
                    <a:pt x="176" y="12"/>
                  </a:lnTo>
                  <a:lnTo>
                    <a:pt x="174" y="14"/>
                  </a:lnTo>
                  <a:lnTo>
                    <a:pt x="172" y="16"/>
                  </a:lnTo>
                  <a:lnTo>
                    <a:pt x="172" y="20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0" y="26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6" y="32"/>
                  </a:lnTo>
                  <a:lnTo>
                    <a:pt x="166" y="34"/>
                  </a:lnTo>
                  <a:lnTo>
                    <a:pt x="164" y="38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68" y="52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58" y="64"/>
                  </a:lnTo>
                  <a:lnTo>
                    <a:pt x="146" y="74"/>
                  </a:lnTo>
                  <a:lnTo>
                    <a:pt x="144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4"/>
                  </a:lnTo>
                  <a:lnTo>
                    <a:pt x="138" y="92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32" y="106"/>
                  </a:lnTo>
                  <a:lnTo>
                    <a:pt x="134" y="106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2" y="110"/>
                  </a:lnTo>
                  <a:lnTo>
                    <a:pt x="124" y="110"/>
                  </a:lnTo>
                  <a:lnTo>
                    <a:pt x="126" y="110"/>
                  </a:lnTo>
                  <a:lnTo>
                    <a:pt x="128" y="112"/>
                  </a:lnTo>
                  <a:lnTo>
                    <a:pt x="126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20" y="120"/>
                  </a:lnTo>
                  <a:lnTo>
                    <a:pt x="118" y="122"/>
                  </a:lnTo>
                  <a:lnTo>
                    <a:pt x="116" y="122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12" y="130"/>
                  </a:lnTo>
                  <a:lnTo>
                    <a:pt x="114" y="130"/>
                  </a:lnTo>
                  <a:lnTo>
                    <a:pt x="116" y="130"/>
                  </a:lnTo>
                  <a:lnTo>
                    <a:pt x="120" y="130"/>
                  </a:lnTo>
                  <a:lnTo>
                    <a:pt x="120" y="128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26" y="126"/>
                  </a:lnTo>
                  <a:lnTo>
                    <a:pt x="128" y="124"/>
                  </a:lnTo>
                  <a:lnTo>
                    <a:pt x="128" y="122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30" y="116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6" y="108"/>
                  </a:lnTo>
                  <a:lnTo>
                    <a:pt x="136" y="106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0" y="112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36" y="118"/>
                  </a:lnTo>
                  <a:lnTo>
                    <a:pt x="136" y="120"/>
                  </a:lnTo>
                  <a:lnTo>
                    <a:pt x="132" y="122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0" y="128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118" y="150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2" y="148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2" y="160"/>
                  </a:lnTo>
                  <a:lnTo>
                    <a:pt x="90" y="160"/>
                  </a:lnTo>
                  <a:lnTo>
                    <a:pt x="90" y="162"/>
                  </a:lnTo>
                  <a:lnTo>
                    <a:pt x="92" y="164"/>
                  </a:lnTo>
                  <a:lnTo>
                    <a:pt x="94" y="166"/>
                  </a:lnTo>
                  <a:lnTo>
                    <a:pt x="92" y="168"/>
                  </a:lnTo>
                  <a:lnTo>
                    <a:pt x="90" y="170"/>
                  </a:lnTo>
                  <a:lnTo>
                    <a:pt x="90" y="168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4" y="170"/>
                  </a:lnTo>
                  <a:lnTo>
                    <a:pt x="72" y="170"/>
                  </a:lnTo>
                  <a:lnTo>
                    <a:pt x="68" y="170"/>
                  </a:lnTo>
                  <a:lnTo>
                    <a:pt x="70" y="172"/>
                  </a:lnTo>
                  <a:lnTo>
                    <a:pt x="72" y="174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80" y="178"/>
                  </a:lnTo>
                  <a:lnTo>
                    <a:pt x="78" y="180"/>
                  </a:lnTo>
                  <a:lnTo>
                    <a:pt x="74" y="182"/>
                  </a:lnTo>
                  <a:lnTo>
                    <a:pt x="68" y="184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2" y="190"/>
                  </a:lnTo>
                  <a:lnTo>
                    <a:pt x="50" y="192"/>
                  </a:lnTo>
                  <a:lnTo>
                    <a:pt x="48" y="196"/>
                  </a:lnTo>
                  <a:lnTo>
                    <a:pt x="44" y="200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26" y="226"/>
                  </a:lnTo>
                  <a:lnTo>
                    <a:pt x="6" y="244"/>
                  </a:lnTo>
                  <a:lnTo>
                    <a:pt x="4" y="246"/>
                  </a:lnTo>
                  <a:lnTo>
                    <a:pt x="2" y="250"/>
                  </a:lnTo>
                  <a:lnTo>
                    <a:pt x="0" y="252"/>
                  </a:lnTo>
                  <a:lnTo>
                    <a:pt x="2" y="252"/>
                  </a:lnTo>
                  <a:lnTo>
                    <a:pt x="4" y="256"/>
                  </a:lnTo>
                  <a:lnTo>
                    <a:pt x="4" y="258"/>
                  </a:lnTo>
                  <a:lnTo>
                    <a:pt x="6" y="260"/>
                  </a:lnTo>
                  <a:lnTo>
                    <a:pt x="12" y="260"/>
                  </a:lnTo>
                  <a:lnTo>
                    <a:pt x="14" y="260"/>
                  </a:lnTo>
                  <a:lnTo>
                    <a:pt x="18" y="258"/>
                  </a:lnTo>
                  <a:lnTo>
                    <a:pt x="20" y="254"/>
                  </a:lnTo>
                  <a:lnTo>
                    <a:pt x="24" y="252"/>
                  </a:lnTo>
                  <a:lnTo>
                    <a:pt x="26" y="252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6" y="260"/>
                  </a:lnTo>
                  <a:lnTo>
                    <a:pt x="26" y="258"/>
                  </a:lnTo>
                  <a:lnTo>
                    <a:pt x="28" y="258"/>
                  </a:lnTo>
                  <a:lnTo>
                    <a:pt x="30" y="254"/>
                  </a:lnTo>
                  <a:lnTo>
                    <a:pt x="34" y="254"/>
                  </a:lnTo>
                  <a:lnTo>
                    <a:pt x="36" y="250"/>
                  </a:lnTo>
                  <a:lnTo>
                    <a:pt x="38" y="250"/>
                  </a:lnTo>
                  <a:lnTo>
                    <a:pt x="40" y="254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4" y="254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2" y="250"/>
                  </a:lnTo>
                  <a:lnTo>
                    <a:pt x="52" y="248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50" y="240"/>
                  </a:lnTo>
                  <a:lnTo>
                    <a:pt x="56" y="236"/>
                  </a:lnTo>
                  <a:lnTo>
                    <a:pt x="58" y="236"/>
                  </a:lnTo>
                  <a:lnTo>
                    <a:pt x="64" y="236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0"/>
                  </a:lnTo>
                  <a:lnTo>
                    <a:pt x="64" y="226"/>
                  </a:lnTo>
                  <a:lnTo>
                    <a:pt x="68" y="228"/>
                  </a:lnTo>
                  <a:lnTo>
                    <a:pt x="70" y="230"/>
                  </a:lnTo>
                  <a:lnTo>
                    <a:pt x="72" y="230"/>
                  </a:lnTo>
                  <a:lnTo>
                    <a:pt x="74" y="228"/>
                  </a:lnTo>
                  <a:lnTo>
                    <a:pt x="76" y="224"/>
                  </a:lnTo>
                  <a:lnTo>
                    <a:pt x="74" y="222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82" y="220"/>
                  </a:lnTo>
                  <a:lnTo>
                    <a:pt x="82" y="218"/>
                  </a:lnTo>
                  <a:lnTo>
                    <a:pt x="80" y="216"/>
                  </a:lnTo>
                  <a:lnTo>
                    <a:pt x="76" y="212"/>
                  </a:lnTo>
                  <a:lnTo>
                    <a:pt x="80" y="212"/>
                  </a:lnTo>
                  <a:lnTo>
                    <a:pt x="82" y="208"/>
                  </a:lnTo>
                  <a:lnTo>
                    <a:pt x="86" y="206"/>
                  </a:lnTo>
                  <a:lnTo>
                    <a:pt x="88" y="206"/>
                  </a:lnTo>
                  <a:lnTo>
                    <a:pt x="90" y="204"/>
                  </a:lnTo>
                  <a:lnTo>
                    <a:pt x="90" y="202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86" y="198"/>
                  </a:lnTo>
                  <a:lnTo>
                    <a:pt x="92" y="198"/>
                  </a:lnTo>
                  <a:lnTo>
                    <a:pt x="96" y="196"/>
                  </a:lnTo>
                  <a:lnTo>
                    <a:pt x="98" y="194"/>
                  </a:lnTo>
                  <a:lnTo>
                    <a:pt x="98" y="192"/>
                  </a:lnTo>
                  <a:lnTo>
                    <a:pt x="100" y="190"/>
                  </a:lnTo>
                  <a:lnTo>
                    <a:pt x="104" y="188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4" y="174"/>
                  </a:lnTo>
                  <a:lnTo>
                    <a:pt x="114" y="172"/>
                  </a:lnTo>
                  <a:lnTo>
                    <a:pt x="116" y="172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20" y="164"/>
                  </a:lnTo>
                  <a:lnTo>
                    <a:pt x="122" y="164"/>
                  </a:lnTo>
                  <a:lnTo>
                    <a:pt x="124" y="162"/>
                  </a:lnTo>
                  <a:lnTo>
                    <a:pt x="124" y="160"/>
                  </a:lnTo>
                  <a:lnTo>
                    <a:pt x="124" y="158"/>
                  </a:lnTo>
                  <a:lnTo>
                    <a:pt x="124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0" y="150"/>
                  </a:lnTo>
                  <a:lnTo>
                    <a:pt x="132" y="150"/>
                  </a:lnTo>
                  <a:lnTo>
                    <a:pt x="132" y="148"/>
                  </a:lnTo>
                  <a:lnTo>
                    <a:pt x="136" y="144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6"/>
                  </a:lnTo>
                  <a:lnTo>
                    <a:pt x="144" y="134"/>
                  </a:lnTo>
                  <a:lnTo>
                    <a:pt x="148" y="128"/>
                  </a:lnTo>
                  <a:lnTo>
                    <a:pt x="154" y="122"/>
                  </a:lnTo>
                  <a:lnTo>
                    <a:pt x="156" y="112"/>
                  </a:lnTo>
                  <a:lnTo>
                    <a:pt x="160" y="110"/>
                  </a:lnTo>
                  <a:lnTo>
                    <a:pt x="160" y="108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60" y="102"/>
                  </a:lnTo>
                  <a:lnTo>
                    <a:pt x="162" y="100"/>
                  </a:lnTo>
                  <a:lnTo>
                    <a:pt x="162" y="98"/>
                  </a:lnTo>
                  <a:lnTo>
                    <a:pt x="162" y="96"/>
                  </a:lnTo>
                  <a:lnTo>
                    <a:pt x="164" y="94"/>
                  </a:lnTo>
                  <a:lnTo>
                    <a:pt x="164" y="92"/>
                  </a:lnTo>
                  <a:lnTo>
                    <a:pt x="164" y="90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8" y="82"/>
                  </a:lnTo>
                  <a:lnTo>
                    <a:pt x="172" y="82"/>
                  </a:lnTo>
                  <a:lnTo>
                    <a:pt x="172" y="80"/>
                  </a:lnTo>
                  <a:lnTo>
                    <a:pt x="174" y="80"/>
                  </a:lnTo>
                  <a:lnTo>
                    <a:pt x="176" y="78"/>
                  </a:lnTo>
                  <a:lnTo>
                    <a:pt x="176" y="76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74"/>
                  </a:lnTo>
                  <a:lnTo>
                    <a:pt x="170" y="72"/>
                  </a:lnTo>
                  <a:lnTo>
                    <a:pt x="174" y="66"/>
                  </a:lnTo>
                  <a:lnTo>
                    <a:pt x="174" y="64"/>
                  </a:lnTo>
                  <a:lnTo>
                    <a:pt x="176" y="62"/>
                  </a:lnTo>
                  <a:lnTo>
                    <a:pt x="176" y="60"/>
                  </a:lnTo>
                  <a:lnTo>
                    <a:pt x="180" y="56"/>
                  </a:lnTo>
                  <a:lnTo>
                    <a:pt x="182" y="56"/>
                  </a:lnTo>
                  <a:lnTo>
                    <a:pt x="184" y="56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2" y="38"/>
                  </a:lnTo>
                  <a:lnTo>
                    <a:pt x="184" y="34"/>
                  </a:lnTo>
                  <a:lnTo>
                    <a:pt x="186" y="32"/>
                  </a:lnTo>
                  <a:lnTo>
                    <a:pt x="188" y="32"/>
                  </a:lnTo>
                  <a:lnTo>
                    <a:pt x="188" y="30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0" y="24"/>
                  </a:lnTo>
                  <a:lnTo>
                    <a:pt x="192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92" y="16"/>
                  </a:lnTo>
                  <a:lnTo>
                    <a:pt x="192" y="14"/>
                  </a:lnTo>
                  <a:lnTo>
                    <a:pt x="194" y="10"/>
                  </a:lnTo>
                  <a:lnTo>
                    <a:pt x="192" y="10"/>
                  </a:lnTo>
                  <a:lnTo>
                    <a:pt x="192" y="8"/>
                  </a:lnTo>
                  <a:lnTo>
                    <a:pt x="192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4" y="0"/>
                  </a:lnTo>
                  <a:lnTo>
                    <a:pt x="182" y="2"/>
                  </a:lnTo>
                  <a:lnTo>
                    <a:pt x="180" y="2"/>
                  </a:lnTo>
                  <a:lnTo>
                    <a:pt x="178" y="4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Freeform 42"/>
            <p:cNvSpPr/>
            <p:nvPr/>
          </p:nvSpPr>
          <p:spPr>
            <a:xfrm>
              <a:off x="891335" y="134260"/>
              <a:ext cx="771993" cy="1130018"/>
            </a:xfrm>
            <a:custGeom>
              <a:avLst/>
              <a:gdLst/>
              <a:ahLst/>
              <a:cxnLst>
                <a:cxn ang="0">
                  <a:pos x="257310488" y="278172764"/>
                </a:cxn>
                <a:cxn ang="0">
                  <a:pos x="90407093" y="69542725"/>
                </a:cxn>
                <a:cxn ang="0">
                  <a:pos x="48680312" y="48680280"/>
                </a:cxn>
                <a:cxn ang="0">
                  <a:pos x="13908927" y="34771362"/>
                </a:cxn>
                <a:cxn ang="0">
                  <a:pos x="48680312" y="125178397"/>
                </a:cxn>
                <a:cxn ang="0">
                  <a:pos x="69542770" y="180812204"/>
                </a:cxn>
                <a:cxn ang="0">
                  <a:pos x="76498166" y="257310320"/>
                </a:cxn>
                <a:cxn ang="0">
                  <a:pos x="83451697" y="326853045"/>
                </a:cxn>
                <a:cxn ang="0">
                  <a:pos x="97360624" y="396397634"/>
                </a:cxn>
                <a:cxn ang="0">
                  <a:pos x="104316020" y="452031441"/>
                </a:cxn>
                <a:cxn ang="0">
                  <a:pos x="111269551" y="542438475"/>
                </a:cxn>
                <a:cxn ang="0">
                  <a:pos x="132132010" y="618934727"/>
                </a:cxn>
                <a:cxn ang="0">
                  <a:pos x="139087406" y="688479317"/>
                </a:cxn>
                <a:cxn ang="0">
                  <a:pos x="139087406" y="758022041"/>
                </a:cxn>
                <a:cxn ang="0">
                  <a:pos x="152996333" y="827564766"/>
                </a:cxn>
                <a:cxn ang="0">
                  <a:pos x="180812322" y="938834245"/>
                </a:cxn>
                <a:cxn ang="0">
                  <a:pos x="187767718" y="1001423443"/>
                </a:cxn>
                <a:cxn ang="0">
                  <a:pos x="201676645" y="1077921560"/>
                </a:cxn>
                <a:cxn ang="0">
                  <a:pos x="222539103" y="1133555367"/>
                </a:cxn>
                <a:cxn ang="0">
                  <a:pos x="236448030" y="1210053483"/>
                </a:cxn>
                <a:cxn ang="0">
                  <a:pos x="257310488" y="1293505126"/>
                </a:cxn>
                <a:cxn ang="0">
                  <a:pos x="305990800" y="1383912160"/>
                </a:cxn>
                <a:cxn ang="0">
                  <a:pos x="333808654" y="1460410276"/>
                </a:cxn>
                <a:cxn ang="0">
                  <a:pos x="354671113" y="1516044083"/>
                </a:cxn>
                <a:cxn ang="0">
                  <a:pos x="410306821" y="1599495726"/>
                </a:cxn>
                <a:cxn ang="0">
                  <a:pos x="472896060" y="1696856287"/>
                </a:cxn>
                <a:cxn ang="0">
                  <a:pos x="507667445" y="1759445485"/>
                </a:cxn>
                <a:cxn ang="0">
                  <a:pos x="542438830" y="1815081157"/>
                </a:cxn>
                <a:cxn ang="0">
                  <a:pos x="611981601" y="1891579273"/>
                </a:cxn>
                <a:cxn ang="0">
                  <a:pos x="660661913" y="1940259553"/>
                </a:cxn>
                <a:cxn ang="0">
                  <a:pos x="751069006" y="2016755805"/>
                </a:cxn>
                <a:cxn ang="0">
                  <a:pos x="813658245" y="2058482558"/>
                </a:cxn>
                <a:cxn ang="0">
                  <a:pos x="890156412" y="2086300394"/>
                </a:cxn>
                <a:cxn ang="0">
                  <a:pos x="938836724" y="2107162839"/>
                </a:cxn>
                <a:cxn ang="0">
                  <a:pos x="1029241952" y="2100209312"/>
                </a:cxn>
                <a:cxn ang="0">
                  <a:pos x="1098786588" y="2086300394"/>
                </a:cxn>
                <a:cxn ang="0">
                  <a:pos x="1189191816" y="2058482558"/>
                </a:cxn>
                <a:cxn ang="0">
                  <a:pos x="1265689982" y="2037620114"/>
                </a:cxn>
                <a:cxn ang="0">
                  <a:pos x="1328279222" y="2009802278"/>
                </a:cxn>
                <a:cxn ang="0">
                  <a:pos x="1356097076" y="1988939834"/>
                </a:cxn>
                <a:cxn ang="0">
                  <a:pos x="1383914930" y="1961121998"/>
                </a:cxn>
                <a:cxn ang="0">
                  <a:pos x="1432595242" y="1947213080"/>
                </a:cxn>
                <a:cxn ang="0">
                  <a:pos x="1335232753" y="1919395244"/>
                </a:cxn>
                <a:cxn ang="0">
                  <a:pos x="1251781055" y="1898532799"/>
                </a:cxn>
                <a:cxn ang="0">
                  <a:pos x="1196147212" y="1877670355"/>
                </a:cxn>
                <a:cxn ang="0">
                  <a:pos x="1147466900" y="1835943601"/>
                </a:cxn>
                <a:cxn ang="0">
                  <a:pos x="1036197348" y="1759445485"/>
                </a:cxn>
                <a:cxn ang="0">
                  <a:pos x="952745651" y="1662084924"/>
                </a:cxn>
                <a:cxn ang="0">
                  <a:pos x="917972401" y="1613404644"/>
                </a:cxn>
                <a:cxn ang="0">
                  <a:pos x="855383162" y="1516044083"/>
                </a:cxn>
                <a:cxn ang="0">
                  <a:pos x="792795787" y="1425638914"/>
                </a:cxn>
                <a:cxn ang="0">
                  <a:pos x="660661913" y="1203099956"/>
                </a:cxn>
                <a:cxn ang="0">
                  <a:pos x="625890528" y="1119648313"/>
                </a:cxn>
                <a:cxn ang="0">
                  <a:pos x="577210215" y="1022287753"/>
                </a:cxn>
                <a:cxn ang="0">
                  <a:pos x="528529903" y="917971801"/>
                </a:cxn>
                <a:cxn ang="0">
                  <a:pos x="472896060" y="799748795"/>
                </a:cxn>
                <a:cxn ang="0">
                  <a:pos x="417260352" y="660661481"/>
                </a:cxn>
                <a:cxn ang="0">
                  <a:pos x="403351425" y="598072282"/>
                </a:cxn>
                <a:cxn ang="0">
                  <a:pos x="389442498" y="563300920"/>
                </a:cxn>
                <a:cxn ang="0">
                  <a:pos x="347717581" y="465940359"/>
                </a:cxn>
              </a:cxnLst>
              <a:rect l="0" t="0" r="0" b="0"/>
              <a:pathLst>
                <a:path w="414" h="606">
                  <a:moveTo>
                    <a:pt x="90" y="116"/>
                  </a:moveTo>
                  <a:lnTo>
                    <a:pt x="90" y="116"/>
                  </a:lnTo>
                  <a:lnTo>
                    <a:pt x="90" y="114"/>
                  </a:lnTo>
                  <a:lnTo>
                    <a:pt x="88" y="110"/>
                  </a:lnTo>
                  <a:lnTo>
                    <a:pt x="88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2" y="9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0" y="62"/>
                  </a:lnTo>
                  <a:lnTo>
                    <a:pt x="52" y="46"/>
                  </a:lnTo>
                  <a:lnTo>
                    <a:pt x="42" y="32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8" y="80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4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6" y="108"/>
                  </a:lnTo>
                  <a:lnTo>
                    <a:pt x="28" y="112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30" y="128"/>
                  </a:lnTo>
                  <a:lnTo>
                    <a:pt x="30" y="130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32" y="142"/>
                  </a:lnTo>
                  <a:lnTo>
                    <a:pt x="32" y="144"/>
                  </a:lnTo>
                  <a:lnTo>
                    <a:pt x="32" y="146"/>
                  </a:lnTo>
                  <a:lnTo>
                    <a:pt x="32" y="148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8"/>
                  </a:lnTo>
                  <a:lnTo>
                    <a:pt x="38" y="164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4" y="172"/>
                  </a:lnTo>
                  <a:lnTo>
                    <a:pt x="34" y="174"/>
                  </a:lnTo>
                  <a:lnTo>
                    <a:pt x="36" y="174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8" y="180"/>
                  </a:lnTo>
                  <a:lnTo>
                    <a:pt x="38" y="182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8" y="194"/>
                  </a:lnTo>
                  <a:lnTo>
                    <a:pt x="40" y="196"/>
                  </a:lnTo>
                  <a:lnTo>
                    <a:pt x="40" y="198"/>
                  </a:lnTo>
                  <a:lnTo>
                    <a:pt x="40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44" y="206"/>
                  </a:lnTo>
                  <a:lnTo>
                    <a:pt x="44" y="210"/>
                  </a:lnTo>
                  <a:lnTo>
                    <a:pt x="44" y="212"/>
                  </a:lnTo>
                  <a:lnTo>
                    <a:pt x="42" y="216"/>
                  </a:lnTo>
                  <a:lnTo>
                    <a:pt x="40" y="216"/>
                  </a:lnTo>
                  <a:lnTo>
                    <a:pt x="40" y="218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4" y="226"/>
                  </a:lnTo>
                  <a:lnTo>
                    <a:pt x="44" y="228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4" y="238"/>
                  </a:lnTo>
                  <a:lnTo>
                    <a:pt x="46" y="240"/>
                  </a:lnTo>
                  <a:lnTo>
                    <a:pt x="50" y="244"/>
                  </a:lnTo>
                  <a:lnTo>
                    <a:pt x="50" y="250"/>
                  </a:lnTo>
                  <a:lnTo>
                    <a:pt x="48" y="256"/>
                  </a:lnTo>
                  <a:lnTo>
                    <a:pt x="48" y="258"/>
                  </a:lnTo>
                  <a:lnTo>
                    <a:pt x="50" y="264"/>
                  </a:lnTo>
                  <a:lnTo>
                    <a:pt x="50" y="266"/>
                  </a:lnTo>
                  <a:lnTo>
                    <a:pt x="50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80"/>
                  </a:lnTo>
                  <a:lnTo>
                    <a:pt x="54" y="282"/>
                  </a:lnTo>
                  <a:lnTo>
                    <a:pt x="56" y="284"/>
                  </a:lnTo>
                  <a:lnTo>
                    <a:pt x="54" y="286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6" y="290"/>
                  </a:lnTo>
                  <a:lnTo>
                    <a:pt x="56" y="294"/>
                  </a:lnTo>
                  <a:lnTo>
                    <a:pt x="56" y="298"/>
                  </a:lnTo>
                  <a:lnTo>
                    <a:pt x="56" y="300"/>
                  </a:lnTo>
                  <a:lnTo>
                    <a:pt x="56" y="302"/>
                  </a:lnTo>
                  <a:lnTo>
                    <a:pt x="56" y="304"/>
                  </a:lnTo>
                  <a:lnTo>
                    <a:pt x="56" y="306"/>
                  </a:lnTo>
                  <a:lnTo>
                    <a:pt x="56" y="310"/>
                  </a:lnTo>
                  <a:lnTo>
                    <a:pt x="58" y="310"/>
                  </a:lnTo>
                  <a:lnTo>
                    <a:pt x="60" y="312"/>
                  </a:lnTo>
                  <a:lnTo>
                    <a:pt x="60" y="314"/>
                  </a:lnTo>
                  <a:lnTo>
                    <a:pt x="62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64" y="322"/>
                  </a:lnTo>
                  <a:lnTo>
                    <a:pt x="64" y="324"/>
                  </a:lnTo>
                  <a:lnTo>
                    <a:pt x="62" y="326"/>
                  </a:lnTo>
                  <a:lnTo>
                    <a:pt x="64" y="326"/>
                  </a:lnTo>
                  <a:lnTo>
                    <a:pt x="64" y="328"/>
                  </a:lnTo>
                  <a:lnTo>
                    <a:pt x="66" y="332"/>
                  </a:lnTo>
                  <a:lnTo>
                    <a:pt x="62" y="336"/>
                  </a:lnTo>
                  <a:lnTo>
                    <a:pt x="60" y="338"/>
                  </a:lnTo>
                  <a:lnTo>
                    <a:pt x="60" y="342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8"/>
                  </a:lnTo>
                  <a:lnTo>
                    <a:pt x="68" y="348"/>
                  </a:lnTo>
                  <a:lnTo>
                    <a:pt x="70" y="348"/>
                  </a:lnTo>
                  <a:lnTo>
                    <a:pt x="72" y="350"/>
                  </a:lnTo>
                  <a:lnTo>
                    <a:pt x="72" y="352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2"/>
                  </a:lnTo>
                  <a:lnTo>
                    <a:pt x="72" y="366"/>
                  </a:lnTo>
                  <a:lnTo>
                    <a:pt x="76" y="370"/>
                  </a:lnTo>
                  <a:lnTo>
                    <a:pt x="76" y="372"/>
                  </a:lnTo>
                  <a:lnTo>
                    <a:pt x="74" y="372"/>
                  </a:lnTo>
                  <a:lnTo>
                    <a:pt x="76" y="376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2"/>
                  </a:lnTo>
                  <a:lnTo>
                    <a:pt x="78" y="384"/>
                  </a:lnTo>
                  <a:lnTo>
                    <a:pt x="82" y="384"/>
                  </a:lnTo>
                  <a:lnTo>
                    <a:pt x="84" y="388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86" y="398"/>
                  </a:lnTo>
                  <a:lnTo>
                    <a:pt x="86" y="400"/>
                  </a:lnTo>
                  <a:lnTo>
                    <a:pt x="86" y="402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2" y="406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2"/>
                  </a:lnTo>
                  <a:lnTo>
                    <a:pt x="94" y="416"/>
                  </a:lnTo>
                  <a:lnTo>
                    <a:pt x="96" y="420"/>
                  </a:lnTo>
                  <a:lnTo>
                    <a:pt x="96" y="422"/>
                  </a:lnTo>
                  <a:lnTo>
                    <a:pt x="98" y="422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100" y="430"/>
                  </a:lnTo>
                  <a:lnTo>
                    <a:pt x="100" y="432"/>
                  </a:lnTo>
                  <a:lnTo>
                    <a:pt x="100" y="436"/>
                  </a:lnTo>
                  <a:lnTo>
                    <a:pt x="102" y="436"/>
                  </a:lnTo>
                  <a:lnTo>
                    <a:pt x="102" y="438"/>
                  </a:lnTo>
                  <a:lnTo>
                    <a:pt x="104" y="438"/>
                  </a:lnTo>
                  <a:lnTo>
                    <a:pt x="104" y="442"/>
                  </a:lnTo>
                  <a:lnTo>
                    <a:pt x="106" y="442"/>
                  </a:lnTo>
                  <a:lnTo>
                    <a:pt x="108" y="444"/>
                  </a:lnTo>
                  <a:lnTo>
                    <a:pt x="110" y="444"/>
                  </a:lnTo>
                  <a:lnTo>
                    <a:pt x="110" y="448"/>
                  </a:lnTo>
                  <a:lnTo>
                    <a:pt x="112" y="452"/>
                  </a:lnTo>
                  <a:lnTo>
                    <a:pt x="116" y="458"/>
                  </a:lnTo>
                  <a:lnTo>
                    <a:pt x="118" y="460"/>
                  </a:lnTo>
                  <a:lnTo>
                    <a:pt x="118" y="464"/>
                  </a:lnTo>
                  <a:lnTo>
                    <a:pt x="120" y="464"/>
                  </a:lnTo>
                  <a:lnTo>
                    <a:pt x="122" y="464"/>
                  </a:lnTo>
                  <a:lnTo>
                    <a:pt x="124" y="466"/>
                  </a:lnTo>
                  <a:lnTo>
                    <a:pt x="128" y="472"/>
                  </a:lnTo>
                  <a:lnTo>
                    <a:pt x="130" y="474"/>
                  </a:lnTo>
                  <a:lnTo>
                    <a:pt x="130" y="478"/>
                  </a:lnTo>
                  <a:lnTo>
                    <a:pt x="132" y="478"/>
                  </a:lnTo>
                  <a:lnTo>
                    <a:pt x="134" y="480"/>
                  </a:lnTo>
                  <a:lnTo>
                    <a:pt x="134" y="484"/>
                  </a:lnTo>
                  <a:lnTo>
                    <a:pt x="136" y="488"/>
                  </a:lnTo>
                  <a:lnTo>
                    <a:pt x="138" y="488"/>
                  </a:lnTo>
                  <a:lnTo>
                    <a:pt x="138" y="490"/>
                  </a:lnTo>
                  <a:lnTo>
                    <a:pt x="138" y="492"/>
                  </a:lnTo>
                  <a:lnTo>
                    <a:pt x="138" y="494"/>
                  </a:lnTo>
                  <a:lnTo>
                    <a:pt x="140" y="498"/>
                  </a:lnTo>
                  <a:lnTo>
                    <a:pt x="142" y="500"/>
                  </a:lnTo>
                  <a:lnTo>
                    <a:pt x="144" y="500"/>
                  </a:lnTo>
                  <a:lnTo>
                    <a:pt x="144" y="502"/>
                  </a:lnTo>
                  <a:lnTo>
                    <a:pt x="146" y="506"/>
                  </a:lnTo>
                  <a:lnTo>
                    <a:pt x="148" y="506"/>
                  </a:lnTo>
                  <a:lnTo>
                    <a:pt x="150" y="508"/>
                  </a:lnTo>
                  <a:lnTo>
                    <a:pt x="150" y="510"/>
                  </a:lnTo>
                  <a:lnTo>
                    <a:pt x="150" y="512"/>
                  </a:lnTo>
                  <a:lnTo>
                    <a:pt x="148" y="514"/>
                  </a:lnTo>
                  <a:lnTo>
                    <a:pt x="150" y="516"/>
                  </a:lnTo>
                  <a:lnTo>
                    <a:pt x="154" y="518"/>
                  </a:lnTo>
                  <a:lnTo>
                    <a:pt x="156" y="522"/>
                  </a:lnTo>
                  <a:lnTo>
                    <a:pt x="158" y="524"/>
                  </a:lnTo>
                  <a:lnTo>
                    <a:pt x="158" y="526"/>
                  </a:lnTo>
                  <a:lnTo>
                    <a:pt x="164" y="528"/>
                  </a:lnTo>
                  <a:lnTo>
                    <a:pt x="166" y="532"/>
                  </a:lnTo>
                  <a:lnTo>
                    <a:pt x="168" y="536"/>
                  </a:lnTo>
                  <a:lnTo>
                    <a:pt x="168" y="538"/>
                  </a:lnTo>
                  <a:lnTo>
                    <a:pt x="172" y="542"/>
                  </a:lnTo>
                  <a:lnTo>
                    <a:pt x="174" y="542"/>
                  </a:lnTo>
                  <a:lnTo>
                    <a:pt x="176" y="544"/>
                  </a:lnTo>
                  <a:lnTo>
                    <a:pt x="182" y="546"/>
                  </a:lnTo>
                  <a:lnTo>
                    <a:pt x="184" y="548"/>
                  </a:lnTo>
                  <a:lnTo>
                    <a:pt x="184" y="550"/>
                  </a:lnTo>
                  <a:lnTo>
                    <a:pt x="186" y="550"/>
                  </a:lnTo>
                  <a:lnTo>
                    <a:pt x="184" y="552"/>
                  </a:lnTo>
                  <a:lnTo>
                    <a:pt x="186" y="554"/>
                  </a:lnTo>
                  <a:lnTo>
                    <a:pt x="188" y="556"/>
                  </a:lnTo>
                  <a:lnTo>
                    <a:pt x="190" y="558"/>
                  </a:lnTo>
                  <a:lnTo>
                    <a:pt x="192" y="558"/>
                  </a:lnTo>
                  <a:lnTo>
                    <a:pt x="194" y="560"/>
                  </a:lnTo>
                  <a:lnTo>
                    <a:pt x="196" y="562"/>
                  </a:lnTo>
                  <a:lnTo>
                    <a:pt x="198" y="562"/>
                  </a:lnTo>
                  <a:lnTo>
                    <a:pt x="200" y="564"/>
                  </a:lnTo>
                  <a:lnTo>
                    <a:pt x="202" y="566"/>
                  </a:lnTo>
                  <a:lnTo>
                    <a:pt x="200" y="566"/>
                  </a:lnTo>
                  <a:lnTo>
                    <a:pt x="206" y="570"/>
                  </a:lnTo>
                  <a:lnTo>
                    <a:pt x="208" y="570"/>
                  </a:lnTo>
                  <a:lnTo>
                    <a:pt x="212" y="572"/>
                  </a:lnTo>
                  <a:lnTo>
                    <a:pt x="214" y="576"/>
                  </a:lnTo>
                  <a:lnTo>
                    <a:pt x="216" y="580"/>
                  </a:lnTo>
                  <a:lnTo>
                    <a:pt x="220" y="584"/>
                  </a:lnTo>
                  <a:lnTo>
                    <a:pt x="222" y="584"/>
                  </a:lnTo>
                  <a:lnTo>
                    <a:pt x="224" y="586"/>
                  </a:lnTo>
                  <a:lnTo>
                    <a:pt x="226" y="586"/>
                  </a:lnTo>
                  <a:lnTo>
                    <a:pt x="226" y="588"/>
                  </a:lnTo>
                  <a:lnTo>
                    <a:pt x="228" y="588"/>
                  </a:lnTo>
                  <a:lnTo>
                    <a:pt x="230" y="588"/>
                  </a:lnTo>
                  <a:lnTo>
                    <a:pt x="232" y="588"/>
                  </a:lnTo>
                  <a:lnTo>
                    <a:pt x="230" y="588"/>
                  </a:lnTo>
                  <a:lnTo>
                    <a:pt x="234" y="592"/>
                  </a:lnTo>
                  <a:lnTo>
                    <a:pt x="236" y="592"/>
                  </a:lnTo>
                  <a:lnTo>
                    <a:pt x="238" y="596"/>
                  </a:lnTo>
                  <a:lnTo>
                    <a:pt x="242" y="596"/>
                  </a:lnTo>
                  <a:lnTo>
                    <a:pt x="244" y="598"/>
                  </a:lnTo>
                  <a:lnTo>
                    <a:pt x="246" y="598"/>
                  </a:lnTo>
                  <a:lnTo>
                    <a:pt x="248" y="600"/>
                  </a:lnTo>
                  <a:lnTo>
                    <a:pt x="250" y="600"/>
                  </a:lnTo>
                  <a:lnTo>
                    <a:pt x="252" y="600"/>
                  </a:lnTo>
                  <a:lnTo>
                    <a:pt x="254" y="600"/>
                  </a:lnTo>
                  <a:lnTo>
                    <a:pt x="256" y="600"/>
                  </a:lnTo>
                  <a:lnTo>
                    <a:pt x="258" y="600"/>
                  </a:lnTo>
                  <a:lnTo>
                    <a:pt x="260" y="602"/>
                  </a:lnTo>
                  <a:lnTo>
                    <a:pt x="262" y="604"/>
                  </a:lnTo>
                  <a:lnTo>
                    <a:pt x="264" y="604"/>
                  </a:lnTo>
                  <a:lnTo>
                    <a:pt x="266" y="604"/>
                  </a:lnTo>
                  <a:lnTo>
                    <a:pt x="268" y="604"/>
                  </a:lnTo>
                  <a:lnTo>
                    <a:pt x="270" y="606"/>
                  </a:lnTo>
                  <a:lnTo>
                    <a:pt x="272" y="606"/>
                  </a:lnTo>
                  <a:lnTo>
                    <a:pt x="280" y="604"/>
                  </a:lnTo>
                  <a:lnTo>
                    <a:pt x="282" y="604"/>
                  </a:lnTo>
                  <a:lnTo>
                    <a:pt x="284" y="604"/>
                  </a:lnTo>
                  <a:lnTo>
                    <a:pt x="286" y="604"/>
                  </a:lnTo>
                  <a:lnTo>
                    <a:pt x="288" y="604"/>
                  </a:lnTo>
                  <a:lnTo>
                    <a:pt x="296" y="604"/>
                  </a:lnTo>
                  <a:lnTo>
                    <a:pt x="298" y="600"/>
                  </a:lnTo>
                  <a:lnTo>
                    <a:pt x="300" y="600"/>
                  </a:lnTo>
                  <a:lnTo>
                    <a:pt x="302" y="600"/>
                  </a:lnTo>
                  <a:lnTo>
                    <a:pt x="302" y="602"/>
                  </a:lnTo>
                  <a:lnTo>
                    <a:pt x="304" y="602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08" y="600"/>
                  </a:lnTo>
                  <a:lnTo>
                    <a:pt x="310" y="600"/>
                  </a:lnTo>
                  <a:lnTo>
                    <a:pt x="312" y="600"/>
                  </a:lnTo>
                  <a:lnTo>
                    <a:pt x="316" y="600"/>
                  </a:lnTo>
                  <a:lnTo>
                    <a:pt x="318" y="600"/>
                  </a:lnTo>
                  <a:lnTo>
                    <a:pt x="320" y="598"/>
                  </a:lnTo>
                  <a:lnTo>
                    <a:pt x="322" y="596"/>
                  </a:lnTo>
                  <a:lnTo>
                    <a:pt x="326" y="598"/>
                  </a:lnTo>
                  <a:lnTo>
                    <a:pt x="330" y="598"/>
                  </a:lnTo>
                  <a:lnTo>
                    <a:pt x="334" y="596"/>
                  </a:lnTo>
                  <a:lnTo>
                    <a:pt x="336" y="594"/>
                  </a:lnTo>
                  <a:lnTo>
                    <a:pt x="338" y="594"/>
                  </a:lnTo>
                  <a:lnTo>
                    <a:pt x="342" y="592"/>
                  </a:lnTo>
                  <a:lnTo>
                    <a:pt x="344" y="590"/>
                  </a:lnTo>
                  <a:lnTo>
                    <a:pt x="346" y="590"/>
                  </a:lnTo>
                  <a:lnTo>
                    <a:pt x="346" y="592"/>
                  </a:lnTo>
                  <a:lnTo>
                    <a:pt x="348" y="594"/>
                  </a:lnTo>
                  <a:lnTo>
                    <a:pt x="350" y="592"/>
                  </a:lnTo>
                  <a:lnTo>
                    <a:pt x="352" y="590"/>
                  </a:lnTo>
                  <a:lnTo>
                    <a:pt x="352" y="592"/>
                  </a:lnTo>
                  <a:lnTo>
                    <a:pt x="356" y="590"/>
                  </a:lnTo>
                  <a:lnTo>
                    <a:pt x="362" y="588"/>
                  </a:lnTo>
                  <a:lnTo>
                    <a:pt x="364" y="586"/>
                  </a:lnTo>
                  <a:lnTo>
                    <a:pt x="366" y="584"/>
                  </a:lnTo>
                  <a:lnTo>
                    <a:pt x="370" y="582"/>
                  </a:lnTo>
                  <a:lnTo>
                    <a:pt x="372" y="582"/>
                  </a:lnTo>
                  <a:lnTo>
                    <a:pt x="374" y="582"/>
                  </a:lnTo>
                  <a:lnTo>
                    <a:pt x="378" y="582"/>
                  </a:lnTo>
                  <a:lnTo>
                    <a:pt x="378" y="580"/>
                  </a:lnTo>
                  <a:lnTo>
                    <a:pt x="380" y="578"/>
                  </a:lnTo>
                  <a:lnTo>
                    <a:pt x="382" y="578"/>
                  </a:lnTo>
                  <a:lnTo>
                    <a:pt x="382" y="580"/>
                  </a:lnTo>
                  <a:lnTo>
                    <a:pt x="384" y="582"/>
                  </a:lnTo>
                  <a:lnTo>
                    <a:pt x="388" y="582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2" y="578"/>
                  </a:lnTo>
                  <a:lnTo>
                    <a:pt x="392" y="576"/>
                  </a:lnTo>
                  <a:lnTo>
                    <a:pt x="392" y="574"/>
                  </a:lnTo>
                  <a:lnTo>
                    <a:pt x="390" y="572"/>
                  </a:lnTo>
                  <a:lnTo>
                    <a:pt x="386" y="570"/>
                  </a:lnTo>
                  <a:lnTo>
                    <a:pt x="386" y="568"/>
                  </a:lnTo>
                  <a:lnTo>
                    <a:pt x="388" y="566"/>
                  </a:lnTo>
                  <a:lnTo>
                    <a:pt x="390" y="566"/>
                  </a:lnTo>
                  <a:lnTo>
                    <a:pt x="392" y="566"/>
                  </a:lnTo>
                  <a:lnTo>
                    <a:pt x="394" y="564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8" y="564"/>
                  </a:lnTo>
                  <a:lnTo>
                    <a:pt x="402" y="564"/>
                  </a:lnTo>
                  <a:lnTo>
                    <a:pt x="406" y="564"/>
                  </a:lnTo>
                  <a:lnTo>
                    <a:pt x="408" y="564"/>
                  </a:lnTo>
                  <a:lnTo>
                    <a:pt x="410" y="566"/>
                  </a:lnTo>
                  <a:lnTo>
                    <a:pt x="412" y="566"/>
                  </a:lnTo>
                  <a:lnTo>
                    <a:pt x="414" y="566"/>
                  </a:lnTo>
                  <a:lnTo>
                    <a:pt x="414" y="564"/>
                  </a:lnTo>
                  <a:lnTo>
                    <a:pt x="414" y="562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08" y="558"/>
                  </a:lnTo>
                  <a:lnTo>
                    <a:pt x="404" y="558"/>
                  </a:lnTo>
                  <a:lnTo>
                    <a:pt x="400" y="558"/>
                  </a:lnTo>
                  <a:lnTo>
                    <a:pt x="400" y="556"/>
                  </a:lnTo>
                  <a:lnTo>
                    <a:pt x="396" y="556"/>
                  </a:lnTo>
                  <a:lnTo>
                    <a:pt x="394" y="554"/>
                  </a:lnTo>
                  <a:lnTo>
                    <a:pt x="390" y="552"/>
                  </a:lnTo>
                  <a:lnTo>
                    <a:pt x="384" y="552"/>
                  </a:lnTo>
                  <a:lnTo>
                    <a:pt x="384" y="550"/>
                  </a:lnTo>
                  <a:lnTo>
                    <a:pt x="378" y="550"/>
                  </a:lnTo>
                  <a:lnTo>
                    <a:pt x="376" y="548"/>
                  </a:lnTo>
                  <a:lnTo>
                    <a:pt x="374" y="546"/>
                  </a:lnTo>
                  <a:lnTo>
                    <a:pt x="370" y="546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4" y="548"/>
                  </a:lnTo>
                  <a:lnTo>
                    <a:pt x="364" y="546"/>
                  </a:lnTo>
                  <a:lnTo>
                    <a:pt x="360" y="546"/>
                  </a:lnTo>
                  <a:lnTo>
                    <a:pt x="360" y="544"/>
                  </a:lnTo>
                  <a:lnTo>
                    <a:pt x="358" y="544"/>
                  </a:lnTo>
                  <a:lnTo>
                    <a:pt x="358" y="542"/>
                  </a:lnTo>
                  <a:lnTo>
                    <a:pt x="354" y="542"/>
                  </a:lnTo>
                  <a:lnTo>
                    <a:pt x="352" y="542"/>
                  </a:lnTo>
                  <a:lnTo>
                    <a:pt x="352" y="540"/>
                  </a:lnTo>
                  <a:lnTo>
                    <a:pt x="348" y="540"/>
                  </a:lnTo>
                  <a:lnTo>
                    <a:pt x="344" y="540"/>
                  </a:lnTo>
                  <a:lnTo>
                    <a:pt x="344" y="538"/>
                  </a:lnTo>
                  <a:lnTo>
                    <a:pt x="342" y="536"/>
                  </a:lnTo>
                  <a:lnTo>
                    <a:pt x="340" y="534"/>
                  </a:lnTo>
                  <a:lnTo>
                    <a:pt x="338" y="536"/>
                  </a:lnTo>
                  <a:lnTo>
                    <a:pt x="336" y="536"/>
                  </a:lnTo>
                  <a:lnTo>
                    <a:pt x="336" y="534"/>
                  </a:lnTo>
                  <a:lnTo>
                    <a:pt x="332" y="534"/>
                  </a:lnTo>
                  <a:lnTo>
                    <a:pt x="332" y="532"/>
                  </a:lnTo>
                  <a:lnTo>
                    <a:pt x="330" y="530"/>
                  </a:lnTo>
                  <a:lnTo>
                    <a:pt x="330" y="528"/>
                  </a:lnTo>
                  <a:lnTo>
                    <a:pt x="328" y="528"/>
                  </a:lnTo>
                  <a:lnTo>
                    <a:pt x="328" y="526"/>
                  </a:lnTo>
                  <a:lnTo>
                    <a:pt x="324" y="524"/>
                  </a:lnTo>
                  <a:lnTo>
                    <a:pt x="316" y="522"/>
                  </a:lnTo>
                  <a:lnTo>
                    <a:pt x="310" y="518"/>
                  </a:lnTo>
                  <a:lnTo>
                    <a:pt x="306" y="512"/>
                  </a:lnTo>
                  <a:lnTo>
                    <a:pt x="304" y="508"/>
                  </a:lnTo>
                  <a:lnTo>
                    <a:pt x="302" y="508"/>
                  </a:lnTo>
                  <a:lnTo>
                    <a:pt x="300" y="508"/>
                  </a:lnTo>
                  <a:lnTo>
                    <a:pt x="298" y="506"/>
                  </a:lnTo>
                  <a:lnTo>
                    <a:pt x="294" y="502"/>
                  </a:lnTo>
                  <a:lnTo>
                    <a:pt x="292" y="500"/>
                  </a:lnTo>
                  <a:lnTo>
                    <a:pt x="292" y="498"/>
                  </a:lnTo>
                  <a:lnTo>
                    <a:pt x="292" y="494"/>
                  </a:lnTo>
                  <a:lnTo>
                    <a:pt x="286" y="492"/>
                  </a:lnTo>
                  <a:lnTo>
                    <a:pt x="284" y="490"/>
                  </a:lnTo>
                  <a:lnTo>
                    <a:pt x="282" y="488"/>
                  </a:lnTo>
                  <a:lnTo>
                    <a:pt x="282" y="486"/>
                  </a:lnTo>
                  <a:lnTo>
                    <a:pt x="278" y="484"/>
                  </a:lnTo>
                  <a:lnTo>
                    <a:pt x="276" y="482"/>
                  </a:lnTo>
                  <a:lnTo>
                    <a:pt x="274" y="478"/>
                  </a:lnTo>
                  <a:lnTo>
                    <a:pt x="274" y="476"/>
                  </a:lnTo>
                  <a:lnTo>
                    <a:pt x="274" y="472"/>
                  </a:lnTo>
                  <a:lnTo>
                    <a:pt x="272" y="470"/>
                  </a:lnTo>
                  <a:lnTo>
                    <a:pt x="268" y="468"/>
                  </a:lnTo>
                  <a:lnTo>
                    <a:pt x="268" y="464"/>
                  </a:lnTo>
                  <a:lnTo>
                    <a:pt x="266" y="464"/>
                  </a:lnTo>
                  <a:lnTo>
                    <a:pt x="264" y="464"/>
                  </a:lnTo>
                  <a:lnTo>
                    <a:pt x="262" y="460"/>
                  </a:lnTo>
                  <a:lnTo>
                    <a:pt x="262" y="458"/>
                  </a:lnTo>
                  <a:lnTo>
                    <a:pt x="260" y="456"/>
                  </a:lnTo>
                  <a:lnTo>
                    <a:pt x="258" y="454"/>
                  </a:lnTo>
                  <a:lnTo>
                    <a:pt x="256" y="450"/>
                  </a:lnTo>
                  <a:lnTo>
                    <a:pt x="254" y="444"/>
                  </a:lnTo>
                  <a:lnTo>
                    <a:pt x="254" y="442"/>
                  </a:lnTo>
                  <a:lnTo>
                    <a:pt x="250" y="440"/>
                  </a:lnTo>
                  <a:lnTo>
                    <a:pt x="248" y="440"/>
                  </a:lnTo>
                  <a:lnTo>
                    <a:pt x="246" y="436"/>
                  </a:lnTo>
                  <a:lnTo>
                    <a:pt x="244" y="432"/>
                  </a:lnTo>
                  <a:lnTo>
                    <a:pt x="242" y="432"/>
                  </a:lnTo>
                  <a:lnTo>
                    <a:pt x="240" y="430"/>
                  </a:lnTo>
                  <a:lnTo>
                    <a:pt x="238" y="428"/>
                  </a:lnTo>
                  <a:lnTo>
                    <a:pt x="232" y="418"/>
                  </a:lnTo>
                  <a:lnTo>
                    <a:pt x="232" y="416"/>
                  </a:lnTo>
                  <a:lnTo>
                    <a:pt x="228" y="414"/>
                  </a:lnTo>
                  <a:lnTo>
                    <a:pt x="228" y="412"/>
                  </a:lnTo>
                  <a:lnTo>
                    <a:pt x="228" y="410"/>
                  </a:lnTo>
                  <a:lnTo>
                    <a:pt x="228" y="408"/>
                  </a:lnTo>
                  <a:lnTo>
                    <a:pt x="226" y="406"/>
                  </a:lnTo>
                  <a:lnTo>
                    <a:pt x="218" y="396"/>
                  </a:lnTo>
                  <a:lnTo>
                    <a:pt x="200" y="360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6" y="348"/>
                  </a:lnTo>
                  <a:lnTo>
                    <a:pt x="190" y="346"/>
                  </a:lnTo>
                  <a:lnTo>
                    <a:pt x="188" y="342"/>
                  </a:lnTo>
                  <a:lnTo>
                    <a:pt x="188" y="338"/>
                  </a:lnTo>
                  <a:lnTo>
                    <a:pt x="184" y="334"/>
                  </a:lnTo>
                  <a:lnTo>
                    <a:pt x="182" y="332"/>
                  </a:lnTo>
                  <a:lnTo>
                    <a:pt x="180" y="328"/>
                  </a:lnTo>
                  <a:lnTo>
                    <a:pt x="180" y="326"/>
                  </a:lnTo>
                  <a:lnTo>
                    <a:pt x="180" y="324"/>
                  </a:lnTo>
                  <a:lnTo>
                    <a:pt x="180" y="322"/>
                  </a:lnTo>
                  <a:lnTo>
                    <a:pt x="178" y="320"/>
                  </a:lnTo>
                  <a:lnTo>
                    <a:pt x="176" y="316"/>
                  </a:lnTo>
                  <a:lnTo>
                    <a:pt x="178" y="314"/>
                  </a:lnTo>
                  <a:lnTo>
                    <a:pt x="176" y="310"/>
                  </a:lnTo>
                  <a:lnTo>
                    <a:pt x="172" y="306"/>
                  </a:lnTo>
                  <a:lnTo>
                    <a:pt x="170" y="304"/>
                  </a:lnTo>
                  <a:lnTo>
                    <a:pt x="170" y="300"/>
                  </a:lnTo>
                  <a:lnTo>
                    <a:pt x="170" y="296"/>
                  </a:lnTo>
                  <a:lnTo>
                    <a:pt x="168" y="294"/>
                  </a:lnTo>
                  <a:lnTo>
                    <a:pt x="166" y="294"/>
                  </a:lnTo>
                  <a:lnTo>
                    <a:pt x="164" y="290"/>
                  </a:lnTo>
                  <a:lnTo>
                    <a:pt x="158" y="290"/>
                  </a:lnTo>
                  <a:lnTo>
                    <a:pt x="160" y="288"/>
                  </a:lnTo>
                  <a:lnTo>
                    <a:pt x="160" y="284"/>
                  </a:lnTo>
                  <a:lnTo>
                    <a:pt x="160" y="282"/>
                  </a:lnTo>
                  <a:lnTo>
                    <a:pt x="160" y="280"/>
                  </a:lnTo>
                  <a:lnTo>
                    <a:pt x="158" y="276"/>
                  </a:lnTo>
                  <a:lnTo>
                    <a:pt x="152" y="266"/>
                  </a:lnTo>
                  <a:lnTo>
                    <a:pt x="152" y="264"/>
                  </a:lnTo>
                  <a:lnTo>
                    <a:pt x="152" y="262"/>
                  </a:lnTo>
                  <a:lnTo>
                    <a:pt x="150" y="258"/>
                  </a:lnTo>
                  <a:lnTo>
                    <a:pt x="142" y="246"/>
                  </a:lnTo>
                  <a:lnTo>
                    <a:pt x="142" y="244"/>
                  </a:lnTo>
                  <a:lnTo>
                    <a:pt x="142" y="242"/>
                  </a:lnTo>
                  <a:lnTo>
                    <a:pt x="140" y="238"/>
                  </a:lnTo>
                  <a:lnTo>
                    <a:pt x="132" y="230"/>
                  </a:lnTo>
                  <a:lnTo>
                    <a:pt x="134" y="230"/>
                  </a:lnTo>
                  <a:lnTo>
                    <a:pt x="136" y="230"/>
                  </a:lnTo>
                  <a:lnTo>
                    <a:pt x="136" y="226"/>
                  </a:lnTo>
                  <a:lnTo>
                    <a:pt x="134" y="224"/>
                  </a:lnTo>
                  <a:lnTo>
                    <a:pt x="130" y="222"/>
                  </a:lnTo>
                  <a:lnTo>
                    <a:pt x="126" y="216"/>
                  </a:lnTo>
                  <a:lnTo>
                    <a:pt x="122" y="204"/>
                  </a:lnTo>
                  <a:lnTo>
                    <a:pt x="122" y="202"/>
                  </a:lnTo>
                  <a:lnTo>
                    <a:pt x="120" y="200"/>
                  </a:lnTo>
                  <a:lnTo>
                    <a:pt x="120" y="198"/>
                  </a:lnTo>
                  <a:lnTo>
                    <a:pt x="120" y="194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86"/>
                  </a:lnTo>
                  <a:lnTo>
                    <a:pt x="118" y="184"/>
                  </a:lnTo>
                  <a:lnTo>
                    <a:pt x="118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8"/>
                  </a:lnTo>
                  <a:lnTo>
                    <a:pt x="116" y="176"/>
                  </a:lnTo>
                  <a:lnTo>
                    <a:pt x="118" y="174"/>
                  </a:lnTo>
                  <a:lnTo>
                    <a:pt x="116" y="172"/>
                  </a:lnTo>
                  <a:lnTo>
                    <a:pt x="114" y="168"/>
                  </a:lnTo>
                  <a:lnTo>
                    <a:pt x="112" y="168"/>
                  </a:lnTo>
                  <a:lnTo>
                    <a:pt x="112" y="166"/>
                  </a:lnTo>
                  <a:lnTo>
                    <a:pt x="114" y="164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06" y="158"/>
                  </a:lnTo>
                  <a:lnTo>
                    <a:pt x="104" y="152"/>
                  </a:lnTo>
                  <a:lnTo>
                    <a:pt x="104" y="150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98" y="132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28"/>
                  </a:lnTo>
                  <a:lnTo>
                    <a:pt x="92" y="124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6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Freeform 43"/>
            <p:cNvSpPr/>
            <p:nvPr/>
          </p:nvSpPr>
          <p:spPr>
            <a:xfrm>
              <a:off x="100695" y="0"/>
              <a:ext cx="809287" cy="1271737"/>
            </a:xfrm>
            <a:custGeom>
              <a:avLst/>
              <a:gdLst/>
              <a:ahLst/>
              <a:cxnLst>
                <a:cxn ang="0">
                  <a:pos x="1258734046" y="0"/>
                </a:cxn>
                <a:cxn ang="0">
                  <a:pos x="1098784251" y="90407075"/>
                </a:cxn>
                <a:cxn ang="0">
                  <a:pos x="987516612" y="187767679"/>
                </a:cxn>
                <a:cxn ang="0">
                  <a:pos x="897109557" y="299037208"/>
                </a:cxn>
                <a:cxn ang="0">
                  <a:pos x="806702503" y="445078115"/>
                </a:cxn>
                <a:cxn ang="0">
                  <a:pos x="744113290" y="591119021"/>
                </a:cxn>
                <a:cxn ang="0">
                  <a:pos x="709341920" y="674570702"/>
                </a:cxn>
                <a:cxn ang="0">
                  <a:pos x="660661629" y="758022382"/>
                </a:cxn>
                <a:cxn ang="0">
                  <a:pos x="611981338" y="869291910"/>
                </a:cxn>
                <a:cxn ang="0">
                  <a:pos x="556347518" y="1057059590"/>
                </a:cxn>
                <a:cxn ang="0">
                  <a:pos x="535483204" y="1154420194"/>
                </a:cxn>
                <a:cxn ang="0">
                  <a:pos x="514620755" y="1258736193"/>
                </a:cxn>
                <a:cxn ang="0">
                  <a:pos x="479849385" y="1328278949"/>
                </a:cxn>
                <a:cxn ang="0">
                  <a:pos x="445078015" y="1425639554"/>
                </a:cxn>
                <a:cxn ang="0">
                  <a:pos x="521574283" y="1390868176"/>
                </a:cxn>
                <a:cxn ang="0">
                  <a:pos x="549392125" y="1314370025"/>
                </a:cxn>
                <a:cxn ang="0">
                  <a:pos x="598072417" y="1251780799"/>
                </a:cxn>
                <a:cxn ang="0">
                  <a:pos x="577209967" y="1335232479"/>
                </a:cxn>
                <a:cxn ang="0">
                  <a:pos x="514620755" y="1481273386"/>
                </a:cxn>
                <a:cxn ang="0">
                  <a:pos x="472893992" y="1627316157"/>
                </a:cxn>
                <a:cxn ang="0">
                  <a:pos x="445078015" y="1717721367"/>
                </a:cxn>
                <a:cxn ang="0">
                  <a:pos x="424213701" y="1815081971"/>
                </a:cxn>
                <a:cxn ang="0">
                  <a:pos x="368579881" y="1905489046"/>
                </a:cxn>
                <a:cxn ang="0">
                  <a:pos x="97360583" y="2147483646"/>
                </a:cxn>
                <a:cxn ang="0">
                  <a:pos x="6953528" y="2147483646"/>
                </a:cxn>
                <a:cxn ang="0">
                  <a:pos x="215583614" y="2147483646"/>
                </a:cxn>
                <a:cxn ang="0">
                  <a:pos x="319899590" y="2134981633"/>
                </a:cxn>
                <a:cxn ang="0">
                  <a:pos x="375533409" y="2093256725"/>
                </a:cxn>
                <a:cxn ang="0">
                  <a:pos x="278172827" y="2147483646"/>
                </a:cxn>
                <a:cxn ang="0">
                  <a:pos x="222539007" y="2147483646"/>
                </a:cxn>
                <a:cxn ang="0">
                  <a:pos x="292081748" y="2147483646"/>
                </a:cxn>
                <a:cxn ang="0">
                  <a:pos x="382488802" y="2147483646"/>
                </a:cxn>
                <a:cxn ang="0">
                  <a:pos x="452031543" y="2147483646"/>
                </a:cxn>
                <a:cxn ang="0">
                  <a:pos x="486802913" y="2141937028"/>
                </a:cxn>
                <a:cxn ang="0">
                  <a:pos x="535483204" y="2093256725"/>
                </a:cxn>
                <a:cxn ang="0">
                  <a:pos x="618936731" y="2065438877"/>
                </a:cxn>
                <a:cxn ang="0">
                  <a:pos x="653708101" y="2002849651"/>
                </a:cxn>
                <a:cxn ang="0">
                  <a:pos x="716297313" y="1898533652"/>
                </a:cxn>
                <a:cxn ang="0">
                  <a:pos x="771931133" y="1773357064"/>
                </a:cxn>
                <a:cxn ang="0">
                  <a:pos x="792793582" y="1682949989"/>
                </a:cxn>
                <a:cxn ang="0">
                  <a:pos x="813657896" y="1599498309"/>
                </a:cxn>
                <a:cxn ang="0">
                  <a:pos x="841473873" y="1509091234"/>
                </a:cxn>
                <a:cxn ang="0">
                  <a:pos x="862338187" y="1418686024"/>
                </a:cxn>
                <a:cxn ang="0">
                  <a:pos x="883200636" y="1342187873"/>
                </a:cxn>
                <a:cxn ang="0">
                  <a:pos x="904063085" y="1251780799"/>
                </a:cxn>
                <a:cxn ang="0">
                  <a:pos x="924927399" y="1168329118"/>
                </a:cxn>
                <a:cxn ang="0">
                  <a:pos x="945789849" y="1070968514"/>
                </a:cxn>
                <a:cxn ang="0">
                  <a:pos x="945789849" y="994470363"/>
                </a:cxn>
                <a:cxn ang="0">
                  <a:pos x="959698770" y="911018683"/>
                </a:cxn>
                <a:cxn ang="0">
                  <a:pos x="980561219" y="834520532"/>
                </a:cxn>
                <a:cxn ang="0">
                  <a:pos x="1008379061" y="764977776"/>
                </a:cxn>
                <a:cxn ang="0">
                  <a:pos x="1022287982" y="695433155"/>
                </a:cxn>
                <a:cxn ang="0">
                  <a:pos x="1057059352" y="584163627"/>
                </a:cxn>
                <a:cxn ang="0">
                  <a:pos x="1077921801" y="521576265"/>
                </a:cxn>
                <a:cxn ang="0">
                  <a:pos x="1126602093" y="417260266"/>
                </a:cxn>
                <a:cxn ang="0">
                  <a:pos x="1230918068" y="250356906"/>
                </a:cxn>
                <a:cxn ang="0">
                  <a:pos x="1293507280" y="187767679"/>
                </a:cxn>
                <a:cxn ang="0">
                  <a:pos x="1425639233" y="180812285"/>
                </a:cxn>
                <a:cxn ang="0">
                  <a:pos x="1467364132" y="243401511"/>
                </a:cxn>
                <a:cxn ang="0">
                  <a:pos x="1502137367" y="146040907"/>
                </a:cxn>
                <a:cxn ang="0">
                  <a:pos x="1404776784" y="55633832"/>
                </a:cxn>
              </a:cxnLst>
              <a:rect l="0" t="0" r="0" b="0"/>
              <a:pathLst>
                <a:path w="434" h="682">
                  <a:moveTo>
                    <a:pt x="396" y="12"/>
                  </a:moveTo>
                  <a:lnTo>
                    <a:pt x="396" y="12"/>
                  </a:lnTo>
                  <a:lnTo>
                    <a:pt x="394" y="12"/>
                  </a:lnTo>
                  <a:lnTo>
                    <a:pt x="386" y="6"/>
                  </a:lnTo>
                  <a:lnTo>
                    <a:pt x="384" y="6"/>
                  </a:lnTo>
                  <a:lnTo>
                    <a:pt x="382" y="6"/>
                  </a:lnTo>
                  <a:lnTo>
                    <a:pt x="380" y="6"/>
                  </a:lnTo>
                  <a:lnTo>
                    <a:pt x="376" y="4"/>
                  </a:lnTo>
                  <a:lnTo>
                    <a:pt x="368" y="4"/>
                  </a:lnTo>
                  <a:lnTo>
                    <a:pt x="366" y="4"/>
                  </a:lnTo>
                  <a:lnTo>
                    <a:pt x="366" y="2"/>
                  </a:lnTo>
                  <a:lnTo>
                    <a:pt x="366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6" y="2"/>
                  </a:lnTo>
                  <a:lnTo>
                    <a:pt x="354" y="2"/>
                  </a:lnTo>
                  <a:lnTo>
                    <a:pt x="354" y="4"/>
                  </a:lnTo>
                  <a:lnTo>
                    <a:pt x="352" y="4"/>
                  </a:lnTo>
                  <a:lnTo>
                    <a:pt x="350" y="4"/>
                  </a:lnTo>
                  <a:lnTo>
                    <a:pt x="344" y="6"/>
                  </a:lnTo>
                  <a:lnTo>
                    <a:pt x="332" y="16"/>
                  </a:lnTo>
                  <a:lnTo>
                    <a:pt x="326" y="20"/>
                  </a:lnTo>
                  <a:lnTo>
                    <a:pt x="318" y="24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6" y="30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08" y="36"/>
                  </a:lnTo>
                  <a:lnTo>
                    <a:pt x="304" y="36"/>
                  </a:lnTo>
                  <a:lnTo>
                    <a:pt x="302" y="38"/>
                  </a:lnTo>
                  <a:lnTo>
                    <a:pt x="298" y="42"/>
                  </a:lnTo>
                  <a:lnTo>
                    <a:pt x="298" y="44"/>
                  </a:lnTo>
                  <a:lnTo>
                    <a:pt x="296" y="46"/>
                  </a:lnTo>
                  <a:lnTo>
                    <a:pt x="292" y="50"/>
                  </a:lnTo>
                  <a:lnTo>
                    <a:pt x="284" y="54"/>
                  </a:lnTo>
                  <a:lnTo>
                    <a:pt x="278" y="58"/>
                  </a:lnTo>
                  <a:lnTo>
                    <a:pt x="276" y="62"/>
                  </a:lnTo>
                  <a:lnTo>
                    <a:pt x="276" y="66"/>
                  </a:lnTo>
                  <a:lnTo>
                    <a:pt x="274" y="66"/>
                  </a:lnTo>
                  <a:lnTo>
                    <a:pt x="270" y="70"/>
                  </a:lnTo>
                  <a:lnTo>
                    <a:pt x="266" y="74"/>
                  </a:lnTo>
                  <a:lnTo>
                    <a:pt x="262" y="80"/>
                  </a:lnTo>
                  <a:lnTo>
                    <a:pt x="260" y="84"/>
                  </a:lnTo>
                  <a:lnTo>
                    <a:pt x="258" y="86"/>
                  </a:lnTo>
                  <a:lnTo>
                    <a:pt x="254" y="94"/>
                  </a:lnTo>
                  <a:lnTo>
                    <a:pt x="248" y="96"/>
                  </a:lnTo>
                  <a:lnTo>
                    <a:pt x="244" y="100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4" y="108"/>
                  </a:ln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4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28" y="138"/>
                  </a:lnTo>
                  <a:lnTo>
                    <a:pt x="226" y="140"/>
                  </a:lnTo>
                  <a:lnTo>
                    <a:pt x="226" y="144"/>
                  </a:lnTo>
                  <a:lnTo>
                    <a:pt x="222" y="150"/>
                  </a:lnTo>
                  <a:lnTo>
                    <a:pt x="218" y="156"/>
                  </a:lnTo>
                  <a:lnTo>
                    <a:pt x="218" y="158"/>
                  </a:lnTo>
                  <a:lnTo>
                    <a:pt x="216" y="164"/>
                  </a:lnTo>
                  <a:lnTo>
                    <a:pt x="216" y="166"/>
                  </a:lnTo>
                  <a:lnTo>
                    <a:pt x="216" y="168"/>
                  </a:lnTo>
                  <a:lnTo>
                    <a:pt x="214" y="170"/>
                  </a:lnTo>
                  <a:lnTo>
                    <a:pt x="212" y="172"/>
                  </a:lnTo>
                  <a:lnTo>
                    <a:pt x="212" y="174"/>
                  </a:lnTo>
                  <a:lnTo>
                    <a:pt x="210" y="178"/>
                  </a:lnTo>
                  <a:lnTo>
                    <a:pt x="210" y="180"/>
                  </a:lnTo>
                  <a:lnTo>
                    <a:pt x="206" y="184"/>
                  </a:lnTo>
                  <a:lnTo>
                    <a:pt x="204" y="186"/>
                  </a:lnTo>
                  <a:lnTo>
                    <a:pt x="204" y="188"/>
                  </a:lnTo>
                  <a:lnTo>
                    <a:pt x="204" y="192"/>
                  </a:lnTo>
                  <a:lnTo>
                    <a:pt x="204" y="194"/>
                  </a:lnTo>
                  <a:lnTo>
                    <a:pt x="206" y="192"/>
                  </a:lnTo>
                  <a:lnTo>
                    <a:pt x="204" y="194"/>
                  </a:lnTo>
                  <a:lnTo>
                    <a:pt x="206" y="194"/>
                  </a:lnTo>
                  <a:lnTo>
                    <a:pt x="202" y="198"/>
                  </a:lnTo>
                  <a:lnTo>
                    <a:pt x="202" y="202"/>
                  </a:lnTo>
                  <a:lnTo>
                    <a:pt x="202" y="204"/>
                  </a:lnTo>
                  <a:lnTo>
                    <a:pt x="200" y="206"/>
                  </a:lnTo>
                  <a:lnTo>
                    <a:pt x="200" y="208"/>
                  </a:lnTo>
                  <a:lnTo>
                    <a:pt x="200" y="210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2" y="214"/>
                  </a:lnTo>
                  <a:lnTo>
                    <a:pt x="190" y="218"/>
                  </a:lnTo>
                  <a:lnTo>
                    <a:pt x="188" y="222"/>
                  </a:lnTo>
                  <a:lnTo>
                    <a:pt x="188" y="226"/>
                  </a:lnTo>
                  <a:lnTo>
                    <a:pt x="188" y="228"/>
                  </a:lnTo>
                  <a:lnTo>
                    <a:pt x="186" y="228"/>
                  </a:lnTo>
                  <a:lnTo>
                    <a:pt x="184" y="232"/>
                  </a:lnTo>
                  <a:lnTo>
                    <a:pt x="182" y="234"/>
                  </a:lnTo>
                  <a:lnTo>
                    <a:pt x="184" y="236"/>
                  </a:lnTo>
                  <a:lnTo>
                    <a:pt x="184" y="242"/>
                  </a:lnTo>
                  <a:lnTo>
                    <a:pt x="182" y="246"/>
                  </a:lnTo>
                  <a:lnTo>
                    <a:pt x="176" y="250"/>
                  </a:lnTo>
                  <a:lnTo>
                    <a:pt x="174" y="254"/>
                  </a:lnTo>
                  <a:lnTo>
                    <a:pt x="174" y="260"/>
                  </a:lnTo>
                  <a:lnTo>
                    <a:pt x="172" y="262"/>
                  </a:lnTo>
                  <a:lnTo>
                    <a:pt x="172" y="266"/>
                  </a:lnTo>
                  <a:lnTo>
                    <a:pt x="172" y="268"/>
                  </a:lnTo>
                  <a:lnTo>
                    <a:pt x="170" y="270"/>
                  </a:lnTo>
                  <a:lnTo>
                    <a:pt x="170" y="276"/>
                  </a:lnTo>
                  <a:lnTo>
                    <a:pt x="170" y="278"/>
                  </a:lnTo>
                  <a:lnTo>
                    <a:pt x="168" y="282"/>
                  </a:lnTo>
                  <a:lnTo>
                    <a:pt x="162" y="300"/>
                  </a:lnTo>
                  <a:lnTo>
                    <a:pt x="160" y="304"/>
                  </a:lnTo>
                  <a:lnTo>
                    <a:pt x="160" y="308"/>
                  </a:lnTo>
                  <a:lnTo>
                    <a:pt x="158" y="310"/>
                  </a:lnTo>
                  <a:lnTo>
                    <a:pt x="158" y="312"/>
                  </a:lnTo>
                  <a:lnTo>
                    <a:pt x="158" y="314"/>
                  </a:lnTo>
                  <a:lnTo>
                    <a:pt x="156" y="316"/>
                  </a:lnTo>
                  <a:lnTo>
                    <a:pt x="154" y="316"/>
                  </a:lnTo>
                  <a:lnTo>
                    <a:pt x="152" y="316"/>
                  </a:lnTo>
                  <a:lnTo>
                    <a:pt x="152" y="320"/>
                  </a:lnTo>
                  <a:lnTo>
                    <a:pt x="154" y="326"/>
                  </a:lnTo>
                  <a:lnTo>
                    <a:pt x="154" y="328"/>
                  </a:lnTo>
                  <a:lnTo>
                    <a:pt x="154" y="330"/>
                  </a:lnTo>
                  <a:lnTo>
                    <a:pt x="154" y="332"/>
                  </a:lnTo>
                  <a:lnTo>
                    <a:pt x="154" y="334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46"/>
                  </a:lnTo>
                  <a:lnTo>
                    <a:pt x="148" y="348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2"/>
                  </a:lnTo>
                  <a:lnTo>
                    <a:pt x="150" y="354"/>
                  </a:lnTo>
                  <a:lnTo>
                    <a:pt x="150" y="358"/>
                  </a:lnTo>
                  <a:lnTo>
                    <a:pt x="152" y="358"/>
                  </a:lnTo>
                  <a:lnTo>
                    <a:pt x="152" y="360"/>
                  </a:lnTo>
                  <a:lnTo>
                    <a:pt x="148" y="362"/>
                  </a:lnTo>
                  <a:lnTo>
                    <a:pt x="142" y="362"/>
                  </a:lnTo>
                  <a:lnTo>
                    <a:pt x="142" y="364"/>
                  </a:lnTo>
                  <a:lnTo>
                    <a:pt x="142" y="366"/>
                  </a:lnTo>
                  <a:lnTo>
                    <a:pt x="140" y="366"/>
                  </a:lnTo>
                  <a:lnTo>
                    <a:pt x="138" y="368"/>
                  </a:lnTo>
                  <a:lnTo>
                    <a:pt x="138" y="370"/>
                  </a:lnTo>
                  <a:lnTo>
                    <a:pt x="138" y="372"/>
                  </a:lnTo>
                  <a:lnTo>
                    <a:pt x="138" y="374"/>
                  </a:lnTo>
                  <a:lnTo>
                    <a:pt x="138" y="376"/>
                  </a:lnTo>
                  <a:lnTo>
                    <a:pt x="138" y="380"/>
                  </a:lnTo>
                  <a:lnTo>
                    <a:pt x="138" y="382"/>
                  </a:lnTo>
                  <a:lnTo>
                    <a:pt x="138" y="384"/>
                  </a:lnTo>
                  <a:lnTo>
                    <a:pt x="138" y="390"/>
                  </a:lnTo>
                  <a:lnTo>
                    <a:pt x="134" y="392"/>
                  </a:lnTo>
                  <a:lnTo>
                    <a:pt x="134" y="394"/>
                  </a:lnTo>
                  <a:lnTo>
                    <a:pt x="132" y="396"/>
                  </a:lnTo>
                  <a:lnTo>
                    <a:pt x="130" y="396"/>
                  </a:lnTo>
                  <a:lnTo>
                    <a:pt x="130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2" y="408"/>
                  </a:lnTo>
                  <a:lnTo>
                    <a:pt x="130" y="410"/>
                  </a:lnTo>
                  <a:lnTo>
                    <a:pt x="128" y="410"/>
                  </a:lnTo>
                  <a:lnTo>
                    <a:pt x="128" y="414"/>
                  </a:lnTo>
                  <a:lnTo>
                    <a:pt x="128" y="416"/>
                  </a:lnTo>
                  <a:lnTo>
                    <a:pt x="132" y="416"/>
                  </a:lnTo>
                  <a:lnTo>
                    <a:pt x="134" y="416"/>
                  </a:lnTo>
                  <a:lnTo>
                    <a:pt x="138" y="416"/>
                  </a:lnTo>
                  <a:lnTo>
                    <a:pt x="140" y="416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6" y="408"/>
                  </a:lnTo>
                  <a:lnTo>
                    <a:pt x="150" y="404"/>
                  </a:lnTo>
                  <a:lnTo>
                    <a:pt x="150" y="400"/>
                  </a:lnTo>
                  <a:lnTo>
                    <a:pt x="150" y="398"/>
                  </a:lnTo>
                  <a:lnTo>
                    <a:pt x="150" y="396"/>
                  </a:lnTo>
                  <a:lnTo>
                    <a:pt x="152" y="394"/>
                  </a:lnTo>
                  <a:lnTo>
                    <a:pt x="152" y="392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6" y="384"/>
                  </a:lnTo>
                  <a:lnTo>
                    <a:pt x="156" y="382"/>
                  </a:lnTo>
                  <a:lnTo>
                    <a:pt x="156" y="380"/>
                  </a:lnTo>
                  <a:lnTo>
                    <a:pt x="158" y="378"/>
                  </a:lnTo>
                  <a:lnTo>
                    <a:pt x="160" y="370"/>
                  </a:lnTo>
                  <a:lnTo>
                    <a:pt x="160" y="362"/>
                  </a:lnTo>
                  <a:lnTo>
                    <a:pt x="160" y="360"/>
                  </a:lnTo>
                  <a:lnTo>
                    <a:pt x="162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6" y="354"/>
                  </a:lnTo>
                  <a:lnTo>
                    <a:pt x="166" y="352"/>
                  </a:lnTo>
                  <a:lnTo>
                    <a:pt x="168" y="354"/>
                  </a:lnTo>
                  <a:lnTo>
                    <a:pt x="172" y="360"/>
                  </a:lnTo>
                  <a:lnTo>
                    <a:pt x="170" y="362"/>
                  </a:lnTo>
                  <a:lnTo>
                    <a:pt x="168" y="362"/>
                  </a:lnTo>
                  <a:lnTo>
                    <a:pt x="164" y="366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70"/>
                  </a:lnTo>
                  <a:lnTo>
                    <a:pt x="164" y="374"/>
                  </a:lnTo>
                  <a:lnTo>
                    <a:pt x="166" y="382"/>
                  </a:lnTo>
                  <a:lnTo>
                    <a:pt x="166" y="384"/>
                  </a:lnTo>
                  <a:lnTo>
                    <a:pt x="158" y="400"/>
                  </a:lnTo>
                  <a:lnTo>
                    <a:pt x="158" y="402"/>
                  </a:lnTo>
                  <a:lnTo>
                    <a:pt x="158" y="404"/>
                  </a:lnTo>
                  <a:lnTo>
                    <a:pt x="158" y="408"/>
                  </a:lnTo>
                  <a:lnTo>
                    <a:pt x="158" y="410"/>
                  </a:lnTo>
                  <a:lnTo>
                    <a:pt x="156" y="410"/>
                  </a:lnTo>
                  <a:lnTo>
                    <a:pt x="150" y="418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8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6" y="428"/>
                  </a:lnTo>
                  <a:lnTo>
                    <a:pt x="146" y="430"/>
                  </a:lnTo>
                  <a:lnTo>
                    <a:pt x="146" y="432"/>
                  </a:lnTo>
                  <a:lnTo>
                    <a:pt x="146" y="434"/>
                  </a:lnTo>
                  <a:lnTo>
                    <a:pt x="146" y="436"/>
                  </a:lnTo>
                  <a:lnTo>
                    <a:pt x="146" y="438"/>
                  </a:lnTo>
                  <a:lnTo>
                    <a:pt x="146" y="440"/>
                  </a:lnTo>
                  <a:lnTo>
                    <a:pt x="146" y="442"/>
                  </a:lnTo>
                  <a:lnTo>
                    <a:pt x="136" y="468"/>
                  </a:lnTo>
                  <a:lnTo>
                    <a:pt x="134" y="474"/>
                  </a:lnTo>
                  <a:lnTo>
                    <a:pt x="134" y="476"/>
                  </a:lnTo>
                  <a:lnTo>
                    <a:pt x="134" y="478"/>
                  </a:lnTo>
                  <a:lnTo>
                    <a:pt x="132" y="482"/>
                  </a:lnTo>
                  <a:lnTo>
                    <a:pt x="132" y="484"/>
                  </a:lnTo>
                  <a:lnTo>
                    <a:pt x="132" y="486"/>
                  </a:lnTo>
                  <a:lnTo>
                    <a:pt x="130" y="486"/>
                  </a:lnTo>
                  <a:lnTo>
                    <a:pt x="128" y="488"/>
                  </a:lnTo>
                  <a:lnTo>
                    <a:pt x="128" y="490"/>
                  </a:lnTo>
                  <a:lnTo>
                    <a:pt x="130" y="492"/>
                  </a:lnTo>
                  <a:lnTo>
                    <a:pt x="128" y="494"/>
                  </a:lnTo>
                  <a:lnTo>
                    <a:pt x="126" y="494"/>
                  </a:lnTo>
                  <a:lnTo>
                    <a:pt x="124" y="502"/>
                  </a:lnTo>
                  <a:lnTo>
                    <a:pt x="124" y="504"/>
                  </a:lnTo>
                  <a:lnTo>
                    <a:pt x="122" y="506"/>
                  </a:lnTo>
                  <a:lnTo>
                    <a:pt x="124" y="508"/>
                  </a:lnTo>
                  <a:lnTo>
                    <a:pt x="122" y="514"/>
                  </a:lnTo>
                  <a:lnTo>
                    <a:pt x="122" y="518"/>
                  </a:lnTo>
                  <a:lnTo>
                    <a:pt x="122" y="520"/>
                  </a:lnTo>
                  <a:lnTo>
                    <a:pt x="122" y="522"/>
                  </a:lnTo>
                  <a:lnTo>
                    <a:pt x="118" y="524"/>
                  </a:lnTo>
                  <a:lnTo>
                    <a:pt x="116" y="526"/>
                  </a:lnTo>
                  <a:lnTo>
                    <a:pt x="116" y="528"/>
                  </a:lnTo>
                  <a:lnTo>
                    <a:pt x="116" y="530"/>
                  </a:lnTo>
                  <a:lnTo>
                    <a:pt x="116" y="532"/>
                  </a:lnTo>
                  <a:lnTo>
                    <a:pt x="114" y="532"/>
                  </a:lnTo>
                  <a:lnTo>
                    <a:pt x="112" y="534"/>
                  </a:lnTo>
                  <a:lnTo>
                    <a:pt x="110" y="536"/>
                  </a:lnTo>
                  <a:lnTo>
                    <a:pt x="108" y="540"/>
                  </a:lnTo>
                  <a:lnTo>
                    <a:pt x="106" y="540"/>
                  </a:lnTo>
                  <a:lnTo>
                    <a:pt x="106" y="548"/>
                  </a:lnTo>
                  <a:lnTo>
                    <a:pt x="104" y="554"/>
                  </a:lnTo>
                  <a:lnTo>
                    <a:pt x="100" y="562"/>
                  </a:lnTo>
                  <a:lnTo>
                    <a:pt x="92" y="568"/>
                  </a:lnTo>
                  <a:lnTo>
                    <a:pt x="92" y="570"/>
                  </a:lnTo>
                  <a:lnTo>
                    <a:pt x="90" y="574"/>
                  </a:lnTo>
                  <a:lnTo>
                    <a:pt x="90" y="576"/>
                  </a:lnTo>
                  <a:lnTo>
                    <a:pt x="62" y="610"/>
                  </a:lnTo>
                  <a:lnTo>
                    <a:pt x="32" y="642"/>
                  </a:lnTo>
                  <a:lnTo>
                    <a:pt x="30" y="644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6" y="652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62"/>
                  </a:lnTo>
                  <a:lnTo>
                    <a:pt x="12" y="664"/>
                  </a:lnTo>
                  <a:lnTo>
                    <a:pt x="10" y="666"/>
                  </a:lnTo>
                  <a:lnTo>
                    <a:pt x="8" y="668"/>
                  </a:lnTo>
                  <a:lnTo>
                    <a:pt x="6" y="672"/>
                  </a:lnTo>
                  <a:lnTo>
                    <a:pt x="4" y="672"/>
                  </a:lnTo>
                  <a:lnTo>
                    <a:pt x="2" y="672"/>
                  </a:lnTo>
                  <a:lnTo>
                    <a:pt x="0" y="678"/>
                  </a:lnTo>
                  <a:lnTo>
                    <a:pt x="2" y="682"/>
                  </a:lnTo>
                  <a:lnTo>
                    <a:pt x="6" y="682"/>
                  </a:lnTo>
                  <a:lnTo>
                    <a:pt x="8" y="682"/>
                  </a:lnTo>
                  <a:lnTo>
                    <a:pt x="10" y="680"/>
                  </a:lnTo>
                  <a:lnTo>
                    <a:pt x="12" y="678"/>
                  </a:lnTo>
                  <a:lnTo>
                    <a:pt x="14" y="678"/>
                  </a:lnTo>
                  <a:lnTo>
                    <a:pt x="14" y="676"/>
                  </a:lnTo>
                  <a:lnTo>
                    <a:pt x="28" y="670"/>
                  </a:lnTo>
                  <a:lnTo>
                    <a:pt x="40" y="662"/>
                  </a:lnTo>
                  <a:lnTo>
                    <a:pt x="50" y="654"/>
                  </a:lnTo>
                  <a:lnTo>
                    <a:pt x="60" y="642"/>
                  </a:lnTo>
                  <a:lnTo>
                    <a:pt x="62" y="642"/>
                  </a:lnTo>
                  <a:lnTo>
                    <a:pt x="62" y="644"/>
                  </a:lnTo>
                  <a:lnTo>
                    <a:pt x="64" y="644"/>
                  </a:lnTo>
                  <a:lnTo>
                    <a:pt x="66" y="642"/>
                  </a:lnTo>
                  <a:lnTo>
                    <a:pt x="66" y="640"/>
                  </a:lnTo>
                  <a:lnTo>
                    <a:pt x="64" y="636"/>
                  </a:lnTo>
                  <a:lnTo>
                    <a:pt x="70" y="632"/>
                  </a:lnTo>
                  <a:lnTo>
                    <a:pt x="74" y="626"/>
                  </a:lnTo>
                  <a:lnTo>
                    <a:pt x="78" y="624"/>
                  </a:lnTo>
                  <a:lnTo>
                    <a:pt x="78" y="622"/>
                  </a:lnTo>
                  <a:lnTo>
                    <a:pt x="82" y="620"/>
                  </a:lnTo>
                  <a:lnTo>
                    <a:pt x="84" y="620"/>
                  </a:lnTo>
                  <a:lnTo>
                    <a:pt x="92" y="614"/>
                  </a:lnTo>
                  <a:lnTo>
                    <a:pt x="94" y="614"/>
                  </a:lnTo>
                  <a:lnTo>
                    <a:pt x="96" y="614"/>
                  </a:lnTo>
                  <a:lnTo>
                    <a:pt x="96" y="610"/>
                  </a:lnTo>
                  <a:lnTo>
                    <a:pt x="98" y="608"/>
                  </a:lnTo>
                  <a:lnTo>
                    <a:pt x="100" y="608"/>
                  </a:lnTo>
                  <a:lnTo>
                    <a:pt x="100" y="604"/>
                  </a:lnTo>
                  <a:lnTo>
                    <a:pt x="98" y="602"/>
                  </a:lnTo>
                  <a:lnTo>
                    <a:pt x="100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8" y="600"/>
                  </a:lnTo>
                  <a:lnTo>
                    <a:pt x="108" y="602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2" y="618"/>
                  </a:lnTo>
                  <a:lnTo>
                    <a:pt x="100" y="620"/>
                  </a:lnTo>
                  <a:lnTo>
                    <a:pt x="96" y="620"/>
                  </a:lnTo>
                  <a:lnTo>
                    <a:pt x="94" y="622"/>
                  </a:lnTo>
                  <a:lnTo>
                    <a:pt x="94" y="626"/>
                  </a:lnTo>
                  <a:lnTo>
                    <a:pt x="96" y="626"/>
                  </a:lnTo>
                  <a:lnTo>
                    <a:pt x="94" y="626"/>
                  </a:lnTo>
                  <a:lnTo>
                    <a:pt x="82" y="646"/>
                  </a:lnTo>
                  <a:lnTo>
                    <a:pt x="80" y="648"/>
                  </a:lnTo>
                  <a:lnTo>
                    <a:pt x="78" y="646"/>
                  </a:lnTo>
                  <a:lnTo>
                    <a:pt x="74" y="646"/>
                  </a:lnTo>
                  <a:lnTo>
                    <a:pt x="70" y="650"/>
                  </a:lnTo>
                  <a:lnTo>
                    <a:pt x="70" y="652"/>
                  </a:lnTo>
                  <a:lnTo>
                    <a:pt x="56" y="664"/>
                  </a:lnTo>
                  <a:lnTo>
                    <a:pt x="56" y="666"/>
                  </a:lnTo>
                  <a:lnTo>
                    <a:pt x="56" y="668"/>
                  </a:lnTo>
                  <a:lnTo>
                    <a:pt x="56" y="670"/>
                  </a:lnTo>
                  <a:lnTo>
                    <a:pt x="60" y="668"/>
                  </a:lnTo>
                  <a:lnTo>
                    <a:pt x="62" y="668"/>
                  </a:lnTo>
                  <a:lnTo>
                    <a:pt x="64" y="668"/>
                  </a:lnTo>
                  <a:lnTo>
                    <a:pt x="66" y="670"/>
                  </a:lnTo>
                  <a:lnTo>
                    <a:pt x="66" y="674"/>
                  </a:lnTo>
                  <a:lnTo>
                    <a:pt x="68" y="676"/>
                  </a:lnTo>
                  <a:lnTo>
                    <a:pt x="70" y="676"/>
                  </a:lnTo>
                  <a:lnTo>
                    <a:pt x="72" y="676"/>
                  </a:lnTo>
                  <a:lnTo>
                    <a:pt x="76" y="674"/>
                  </a:lnTo>
                  <a:lnTo>
                    <a:pt x="76" y="672"/>
                  </a:lnTo>
                  <a:lnTo>
                    <a:pt x="80" y="672"/>
                  </a:lnTo>
                  <a:lnTo>
                    <a:pt x="82" y="670"/>
                  </a:lnTo>
                  <a:lnTo>
                    <a:pt x="84" y="668"/>
                  </a:lnTo>
                  <a:lnTo>
                    <a:pt x="86" y="666"/>
                  </a:lnTo>
                  <a:lnTo>
                    <a:pt x="92" y="664"/>
                  </a:lnTo>
                  <a:lnTo>
                    <a:pt x="94" y="662"/>
                  </a:lnTo>
                  <a:lnTo>
                    <a:pt x="94" y="660"/>
                  </a:lnTo>
                  <a:lnTo>
                    <a:pt x="96" y="660"/>
                  </a:lnTo>
                  <a:lnTo>
                    <a:pt x="96" y="658"/>
                  </a:lnTo>
                  <a:lnTo>
                    <a:pt x="96" y="656"/>
                  </a:lnTo>
                  <a:lnTo>
                    <a:pt x="98" y="656"/>
                  </a:lnTo>
                  <a:lnTo>
                    <a:pt x="98" y="654"/>
                  </a:lnTo>
                  <a:lnTo>
                    <a:pt x="104" y="652"/>
                  </a:lnTo>
                  <a:lnTo>
                    <a:pt x="110" y="646"/>
                  </a:lnTo>
                  <a:lnTo>
                    <a:pt x="112" y="646"/>
                  </a:lnTo>
                  <a:lnTo>
                    <a:pt x="114" y="646"/>
                  </a:lnTo>
                  <a:lnTo>
                    <a:pt x="116" y="644"/>
                  </a:lnTo>
                  <a:lnTo>
                    <a:pt x="116" y="642"/>
                  </a:lnTo>
                  <a:lnTo>
                    <a:pt x="116" y="636"/>
                  </a:lnTo>
                  <a:lnTo>
                    <a:pt x="118" y="636"/>
                  </a:lnTo>
                  <a:lnTo>
                    <a:pt x="120" y="634"/>
                  </a:lnTo>
                  <a:lnTo>
                    <a:pt x="124" y="634"/>
                  </a:lnTo>
                  <a:lnTo>
                    <a:pt x="126" y="634"/>
                  </a:lnTo>
                  <a:lnTo>
                    <a:pt x="130" y="634"/>
                  </a:lnTo>
                  <a:lnTo>
                    <a:pt x="136" y="632"/>
                  </a:lnTo>
                  <a:lnTo>
                    <a:pt x="136" y="630"/>
                  </a:lnTo>
                  <a:lnTo>
                    <a:pt x="138" y="630"/>
                  </a:lnTo>
                  <a:lnTo>
                    <a:pt x="138" y="628"/>
                  </a:lnTo>
                  <a:lnTo>
                    <a:pt x="138" y="626"/>
                  </a:lnTo>
                  <a:lnTo>
                    <a:pt x="136" y="624"/>
                  </a:lnTo>
                  <a:lnTo>
                    <a:pt x="138" y="624"/>
                  </a:lnTo>
                  <a:lnTo>
                    <a:pt x="142" y="622"/>
                  </a:lnTo>
                  <a:lnTo>
                    <a:pt x="142" y="618"/>
                  </a:lnTo>
                  <a:lnTo>
                    <a:pt x="144" y="616"/>
                  </a:lnTo>
                  <a:lnTo>
                    <a:pt x="142" y="616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42" y="612"/>
                  </a:lnTo>
                  <a:lnTo>
                    <a:pt x="142" y="610"/>
                  </a:lnTo>
                  <a:lnTo>
                    <a:pt x="140" y="606"/>
                  </a:lnTo>
                  <a:lnTo>
                    <a:pt x="142" y="606"/>
                  </a:lnTo>
                  <a:lnTo>
                    <a:pt x="146" y="606"/>
                  </a:lnTo>
                  <a:lnTo>
                    <a:pt x="146" y="604"/>
                  </a:lnTo>
                  <a:lnTo>
                    <a:pt x="148" y="600"/>
                  </a:lnTo>
                  <a:lnTo>
                    <a:pt x="150" y="600"/>
                  </a:lnTo>
                  <a:lnTo>
                    <a:pt x="152" y="602"/>
                  </a:lnTo>
                  <a:lnTo>
                    <a:pt x="154" y="602"/>
                  </a:lnTo>
                  <a:lnTo>
                    <a:pt x="156" y="602"/>
                  </a:lnTo>
                  <a:lnTo>
                    <a:pt x="158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64" y="596"/>
                  </a:lnTo>
                  <a:lnTo>
                    <a:pt x="168" y="596"/>
                  </a:lnTo>
                  <a:lnTo>
                    <a:pt x="168" y="594"/>
                  </a:lnTo>
                  <a:lnTo>
                    <a:pt x="170" y="592"/>
                  </a:lnTo>
                  <a:lnTo>
                    <a:pt x="172" y="592"/>
                  </a:lnTo>
                  <a:lnTo>
                    <a:pt x="174" y="590"/>
                  </a:lnTo>
                  <a:lnTo>
                    <a:pt x="178" y="594"/>
                  </a:lnTo>
                  <a:lnTo>
                    <a:pt x="176" y="590"/>
                  </a:lnTo>
                  <a:lnTo>
                    <a:pt x="176" y="588"/>
                  </a:lnTo>
                  <a:lnTo>
                    <a:pt x="176" y="586"/>
                  </a:lnTo>
                  <a:lnTo>
                    <a:pt x="176" y="584"/>
                  </a:lnTo>
                  <a:lnTo>
                    <a:pt x="178" y="580"/>
                  </a:lnTo>
                  <a:lnTo>
                    <a:pt x="180" y="576"/>
                  </a:lnTo>
                  <a:lnTo>
                    <a:pt x="182" y="576"/>
                  </a:lnTo>
                  <a:lnTo>
                    <a:pt x="184" y="580"/>
                  </a:lnTo>
                  <a:lnTo>
                    <a:pt x="188" y="578"/>
                  </a:lnTo>
                  <a:lnTo>
                    <a:pt x="188" y="576"/>
                  </a:lnTo>
                  <a:lnTo>
                    <a:pt x="194" y="572"/>
                  </a:lnTo>
                  <a:lnTo>
                    <a:pt x="198" y="566"/>
                  </a:lnTo>
                  <a:lnTo>
                    <a:pt x="198" y="564"/>
                  </a:lnTo>
                  <a:lnTo>
                    <a:pt x="198" y="562"/>
                  </a:lnTo>
                  <a:lnTo>
                    <a:pt x="198" y="560"/>
                  </a:lnTo>
                  <a:lnTo>
                    <a:pt x="200" y="558"/>
                  </a:lnTo>
                  <a:lnTo>
                    <a:pt x="198" y="556"/>
                  </a:lnTo>
                  <a:lnTo>
                    <a:pt x="196" y="556"/>
                  </a:lnTo>
                  <a:lnTo>
                    <a:pt x="194" y="556"/>
                  </a:lnTo>
                  <a:lnTo>
                    <a:pt x="194" y="552"/>
                  </a:lnTo>
                  <a:lnTo>
                    <a:pt x="204" y="548"/>
                  </a:lnTo>
                  <a:lnTo>
                    <a:pt x="206" y="546"/>
                  </a:lnTo>
                  <a:lnTo>
                    <a:pt x="208" y="546"/>
                  </a:lnTo>
                  <a:lnTo>
                    <a:pt x="208" y="542"/>
                  </a:lnTo>
                  <a:lnTo>
                    <a:pt x="206" y="540"/>
                  </a:lnTo>
                  <a:lnTo>
                    <a:pt x="202" y="540"/>
                  </a:lnTo>
                  <a:lnTo>
                    <a:pt x="202" y="538"/>
                  </a:lnTo>
                  <a:lnTo>
                    <a:pt x="202" y="536"/>
                  </a:lnTo>
                  <a:lnTo>
                    <a:pt x="202" y="534"/>
                  </a:lnTo>
                  <a:lnTo>
                    <a:pt x="210" y="530"/>
                  </a:lnTo>
                  <a:lnTo>
                    <a:pt x="216" y="526"/>
                  </a:lnTo>
                  <a:lnTo>
                    <a:pt x="220" y="520"/>
                  </a:lnTo>
                  <a:lnTo>
                    <a:pt x="222" y="512"/>
                  </a:lnTo>
                  <a:lnTo>
                    <a:pt x="222" y="510"/>
                  </a:lnTo>
                  <a:lnTo>
                    <a:pt x="224" y="510"/>
                  </a:lnTo>
                  <a:lnTo>
                    <a:pt x="226" y="506"/>
                  </a:lnTo>
                  <a:lnTo>
                    <a:pt x="224" y="504"/>
                  </a:lnTo>
                  <a:lnTo>
                    <a:pt x="224" y="502"/>
                  </a:lnTo>
                  <a:lnTo>
                    <a:pt x="226" y="500"/>
                  </a:lnTo>
                  <a:lnTo>
                    <a:pt x="226" y="498"/>
                  </a:lnTo>
                  <a:lnTo>
                    <a:pt x="226" y="496"/>
                  </a:lnTo>
                  <a:lnTo>
                    <a:pt x="228" y="494"/>
                  </a:lnTo>
                  <a:lnTo>
                    <a:pt x="228" y="492"/>
                  </a:lnTo>
                  <a:lnTo>
                    <a:pt x="228" y="490"/>
                  </a:lnTo>
                  <a:lnTo>
                    <a:pt x="230" y="488"/>
                  </a:lnTo>
                  <a:lnTo>
                    <a:pt x="228" y="486"/>
                  </a:lnTo>
                  <a:lnTo>
                    <a:pt x="228" y="484"/>
                  </a:lnTo>
                  <a:lnTo>
                    <a:pt x="226" y="482"/>
                  </a:lnTo>
                  <a:lnTo>
                    <a:pt x="228" y="480"/>
                  </a:lnTo>
                  <a:lnTo>
                    <a:pt x="230" y="478"/>
                  </a:lnTo>
                  <a:lnTo>
                    <a:pt x="230" y="476"/>
                  </a:lnTo>
                  <a:lnTo>
                    <a:pt x="234" y="476"/>
                  </a:lnTo>
                  <a:lnTo>
                    <a:pt x="234" y="474"/>
                  </a:lnTo>
                  <a:lnTo>
                    <a:pt x="234" y="472"/>
                  </a:lnTo>
                  <a:lnTo>
                    <a:pt x="234" y="468"/>
                  </a:lnTo>
                  <a:lnTo>
                    <a:pt x="232" y="466"/>
                  </a:lnTo>
                  <a:lnTo>
                    <a:pt x="232" y="464"/>
                  </a:lnTo>
                  <a:lnTo>
                    <a:pt x="232" y="462"/>
                  </a:lnTo>
                  <a:lnTo>
                    <a:pt x="234" y="460"/>
                  </a:lnTo>
                  <a:lnTo>
                    <a:pt x="236" y="456"/>
                  </a:lnTo>
                  <a:lnTo>
                    <a:pt x="238" y="454"/>
                  </a:lnTo>
                  <a:lnTo>
                    <a:pt x="240" y="450"/>
                  </a:lnTo>
                  <a:lnTo>
                    <a:pt x="240" y="448"/>
                  </a:lnTo>
                  <a:lnTo>
                    <a:pt x="240" y="446"/>
                  </a:lnTo>
                  <a:lnTo>
                    <a:pt x="240" y="444"/>
                  </a:lnTo>
                  <a:lnTo>
                    <a:pt x="240" y="442"/>
                  </a:lnTo>
                  <a:lnTo>
                    <a:pt x="242" y="442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6"/>
                  </a:lnTo>
                  <a:lnTo>
                    <a:pt x="242" y="434"/>
                  </a:lnTo>
                  <a:lnTo>
                    <a:pt x="244" y="432"/>
                  </a:lnTo>
                  <a:lnTo>
                    <a:pt x="244" y="430"/>
                  </a:lnTo>
                  <a:lnTo>
                    <a:pt x="244" y="428"/>
                  </a:lnTo>
                  <a:lnTo>
                    <a:pt x="244" y="426"/>
                  </a:lnTo>
                  <a:lnTo>
                    <a:pt x="246" y="426"/>
                  </a:lnTo>
                  <a:lnTo>
                    <a:pt x="246" y="424"/>
                  </a:lnTo>
                  <a:lnTo>
                    <a:pt x="244" y="422"/>
                  </a:lnTo>
                  <a:lnTo>
                    <a:pt x="242" y="420"/>
                  </a:lnTo>
                  <a:lnTo>
                    <a:pt x="244" y="416"/>
                  </a:lnTo>
                  <a:lnTo>
                    <a:pt x="248" y="410"/>
                  </a:lnTo>
                  <a:lnTo>
                    <a:pt x="248" y="408"/>
                  </a:lnTo>
                  <a:lnTo>
                    <a:pt x="248" y="404"/>
                  </a:lnTo>
                  <a:lnTo>
                    <a:pt x="250" y="404"/>
                  </a:lnTo>
                  <a:lnTo>
                    <a:pt x="250" y="402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2" y="396"/>
                  </a:lnTo>
                  <a:lnTo>
                    <a:pt x="254" y="394"/>
                  </a:lnTo>
                  <a:lnTo>
                    <a:pt x="254" y="392"/>
                  </a:lnTo>
                  <a:lnTo>
                    <a:pt x="254" y="390"/>
                  </a:lnTo>
                  <a:lnTo>
                    <a:pt x="254" y="388"/>
                  </a:lnTo>
                  <a:lnTo>
                    <a:pt x="254" y="386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8"/>
                  </a:lnTo>
                  <a:lnTo>
                    <a:pt x="258" y="378"/>
                  </a:lnTo>
                  <a:lnTo>
                    <a:pt x="258" y="374"/>
                  </a:lnTo>
                  <a:lnTo>
                    <a:pt x="256" y="372"/>
                  </a:lnTo>
                  <a:lnTo>
                    <a:pt x="256" y="368"/>
                  </a:lnTo>
                  <a:lnTo>
                    <a:pt x="258" y="366"/>
                  </a:lnTo>
                  <a:lnTo>
                    <a:pt x="260" y="366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8"/>
                  </a:lnTo>
                  <a:lnTo>
                    <a:pt x="262" y="356"/>
                  </a:lnTo>
                  <a:lnTo>
                    <a:pt x="262" y="354"/>
                  </a:lnTo>
                  <a:lnTo>
                    <a:pt x="264" y="352"/>
                  </a:lnTo>
                  <a:lnTo>
                    <a:pt x="264" y="350"/>
                  </a:lnTo>
                  <a:lnTo>
                    <a:pt x="264" y="348"/>
                  </a:lnTo>
                  <a:lnTo>
                    <a:pt x="264" y="346"/>
                  </a:lnTo>
                  <a:lnTo>
                    <a:pt x="266" y="344"/>
                  </a:lnTo>
                  <a:lnTo>
                    <a:pt x="266" y="340"/>
                  </a:lnTo>
                  <a:lnTo>
                    <a:pt x="266" y="338"/>
                  </a:lnTo>
                  <a:lnTo>
                    <a:pt x="266" y="336"/>
                  </a:lnTo>
                  <a:lnTo>
                    <a:pt x="266" y="332"/>
                  </a:lnTo>
                  <a:lnTo>
                    <a:pt x="268" y="330"/>
                  </a:lnTo>
                  <a:lnTo>
                    <a:pt x="270" y="328"/>
                  </a:lnTo>
                  <a:lnTo>
                    <a:pt x="270" y="326"/>
                  </a:lnTo>
                  <a:lnTo>
                    <a:pt x="270" y="324"/>
                  </a:lnTo>
                  <a:lnTo>
                    <a:pt x="268" y="320"/>
                  </a:lnTo>
                  <a:lnTo>
                    <a:pt x="270" y="318"/>
                  </a:lnTo>
                  <a:lnTo>
                    <a:pt x="270" y="314"/>
                  </a:lnTo>
                  <a:lnTo>
                    <a:pt x="270" y="312"/>
                  </a:lnTo>
                  <a:lnTo>
                    <a:pt x="272" y="308"/>
                  </a:lnTo>
                  <a:lnTo>
                    <a:pt x="270" y="308"/>
                  </a:lnTo>
                  <a:lnTo>
                    <a:pt x="270" y="306"/>
                  </a:lnTo>
                  <a:lnTo>
                    <a:pt x="270" y="304"/>
                  </a:lnTo>
                  <a:lnTo>
                    <a:pt x="270" y="300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2"/>
                  </a:lnTo>
                  <a:lnTo>
                    <a:pt x="272" y="290"/>
                  </a:lnTo>
                  <a:lnTo>
                    <a:pt x="272" y="288"/>
                  </a:lnTo>
                  <a:lnTo>
                    <a:pt x="272" y="286"/>
                  </a:lnTo>
                  <a:lnTo>
                    <a:pt x="272" y="284"/>
                  </a:lnTo>
                  <a:lnTo>
                    <a:pt x="272" y="282"/>
                  </a:lnTo>
                  <a:lnTo>
                    <a:pt x="274" y="282"/>
                  </a:lnTo>
                  <a:lnTo>
                    <a:pt x="274" y="280"/>
                  </a:lnTo>
                  <a:lnTo>
                    <a:pt x="274" y="278"/>
                  </a:lnTo>
                  <a:lnTo>
                    <a:pt x="278" y="274"/>
                  </a:lnTo>
                  <a:lnTo>
                    <a:pt x="278" y="270"/>
                  </a:lnTo>
                  <a:lnTo>
                    <a:pt x="276" y="268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6" y="262"/>
                  </a:lnTo>
                  <a:lnTo>
                    <a:pt x="276" y="260"/>
                  </a:lnTo>
                  <a:lnTo>
                    <a:pt x="278" y="258"/>
                  </a:lnTo>
                  <a:lnTo>
                    <a:pt x="278" y="256"/>
                  </a:lnTo>
                  <a:lnTo>
                    <a:pt x="278" y="254"/>
                  </a:lnTo>
                  <a:lnTo>
                    <a:pt x="278" y="252"/>
                  </a:lnTo>
                  <a:lnTo>
                    <a:pt x="280" y="252"/>
                  </a:lnTo>
                  <a:lnTo>
                    <a:pt x="282" y="254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82" y="248"/>
                  </a:lnTo>
                  <a:lnTo>
                    <a:pt x="284" y="244"/>
                  </a:lnTo>
                  <a:lnTo>
                    <a:pt x="282" y="240"/>
                  </a:lnTo>
                  <a:lnTo>
                    <a:pt x="284" y="236"/>
                  </a:lnTo>
                  <a:lnTo>
                    <a:pt x="286" y="236"/>
                  </a:lnTo>
                  <a:lnTo>
                    <a:pt x="286" y="234"/>
                  </a:lnTo>
                  <a:lnTo>
                    <a:pt x="286" y="232"/>
                  </a:lnTo>
                  <a:lnTo>
                    <a:pt x="286" y="230"/>
                  </a:lnTo>
                  <a:lnTo>
                    <a:pt x="286" y="228"/>
                  </a:lnTo>
                  <a:lnTo>
                    <a:pt x="288" y="226"/>
                  </a:lnTo>
                  <a:lnTo>
                    <a:pt x="288" y="224"/>
                  </a:lnTo>
                  <a:lnTo>
                    <a:pt x="288" y="222"/>
                  </a:lnTo>
                  <a:lnTo>
                    <a:pt x="288" y="220"/>
                  </a:lnTo>
                  <a:lnTo>
                    <a:pt x="290" y="220"/>
                  </a:lnTo>
                  <a:lnTo>
                    <a:pt x="290" y="218"/>
                  </a:lnTo>
                  <a:lnTo>
                    <a:pt x="292" y="218"/>
                  </a:lnTo>
                  <a:lnTo>
                    <a:pt x="292" y="216"/>
                  </a:lnTo>
                  <a:lnTo>
                    <a:pt x="292" y="214"/>
                  </a:lnTo>
                  <a:lnTo>
                    <a:pt x="294" y="214"/>
                  </a:lnTo>
                  <a:lnTo>
                    <a:pt x="294" y="210"/>
                  </a:lnTo>
                  <a:lnTo>
                    <a:pt x="292" y="210"/>
                  </a:lnTo>
                  <a:lnTo>
                    <a:pt x="292" y="208"/>
                  </a:lnTo>
                  <a:lnTo>
                    <a:pt x="294" y="206"/>
                  </a:lnTo>
                  <a:lnTo>
                    <a:pt x="294" y="204"/>
                  </a:lnTo>
                  <a:lnTo>
                    <a:pt x="294" y="202"/>
                  </a:lnTo>
                  <a:lnTo>
                    <a:pt x="294" y="200"/>
                  </a:lnTo>
                  <a:lnTo>
                    <a:pt x="294" y="194"/>
                  </a:lnTo>
                  <a:lnTo>
                    <a:pt x="298" y="188"/>
                  </a:lnTo>
                  <a:lnTo>
                    <a:pt x="300" y="184"/>
                  </a:lnTo>
                  <a:lnTo>
                    <a:pt x="300" y="182"/>
                  </a:lnTo>
                  <a:lnTo>
                    <a:pt x="302" y="180"/>
                  </a:lnTo>
                  <a:lnTo>
                    <a:pt x="302" y="178"/>
                  </a:lnTo>
                  <a:lnTo>
                    <a:pt x="302" y="176"/>
                  </a:lnTo>
                  <a:lnTo>
                    <a:pt x="302" y="174"/>
                  </a:lnTo>
                  <a:lnTo>
                    <a:pt x="302" y="172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6"/>
                  </a:lnTo>
                  <a:lnTo>
                    <a:pt x="306" y="164"/>
                  </a:lnTo>
                  <a:lnTo>
                    <a:pt x="306" y="162"/>
                  </a:lnTo>
                  <a:lnTo>
                    <a:pt x="308" y="160"/>
                  </a:lnTo>
                  <a:lnTo>
                    <a:pt x="308" y="158"/>
                  </a:lnTo>
                  <a:lnTo>
                    <a:pt x="308" y="156"/>
                  </a:lnTo>
                  <a:lnTo>
                    <a:pt x="310" y="156"/>
                  </a:lnTo>
                  <a:lnTo>
                    <a:pt x="310" y="154"/>
                  </a:lnTo>
                  <a:lnTo>
                    <a:pt x="308" y="152"/>
                  </a:lnTo>
                  <a:lnTo>
                    <a:pt x="308" y="150"/>
                  </a:lnTo>
                  <a:lnTo>
                    <a:pt x="310" y="150"/>
                  </a:lnTo>
                  <a:lnTo>
                    <a:pt x="312" y="150"/>
                  </a:lnTo>
                  <a:lnTo>
                    <a:pt x="312" y="146"/>
                  </a:lnTo>
                  <a:lnTo>
                    <a:pt x="314" y="146"/>
                  </a:lnTo>
                  <a:lnTo>
                    <a:pt x="314" y="144"/>
                  </a:lnTo>
                  <a:lnTo>
                    <a:pt x="314" y="142"/>
                  </a:lnTo>
                  <a:lnTo>
                    <a:pt x="316" y="140"/>
                  </a:lnTo>
                  <a:lnTo>
                    <a:pt x="316" y="138"/>
                  </a:lnTo>
                  <a:lnTo>
                    <a:pt x="316" y="136"/>
                  </a:lnTo>
                  <a:lnTo>
                    <a:pt x="316" y="134"/>
                  </a:lnTo>
                  <a:lnTo>
                    <a:pt x="318" y="130"/>
                  </a:lnTo>
                  <a:lnTo>
                    <a:pt x="320" y="126"/>
                  </a:lnTo>
                  <a:lnTo>
                    <a:pt x="324" y="120"/>
                  </a:lnTo>
                  <a:lnTo>
                    <a:pt x="324" y="118"/>
                  </a:lnTo>
                  <a:lnTo>
                    <a:pt x="326" y="116"/>
                  </a:lnTo>
                  <a:lnTo>
                    <a:pt x="328" y="116"/>
                  </a:lnTo>
                  <a:lnTo>
                    <a:pt x="328" y="114"/>
                  </a:lnTo>
                  <a:lnTo>
                    <a:pt x="328" y="112"/>
                  </a:lnTo>
                  <a:lnTo>
                    <a:pt x="328" y="110"/>
                  </a:lnTo>
                  <a:lnTo>
                    <a:pt x="330" y="104"/>
                  </a:lnTo>
                  <a:lnTo>
                    <a:pt x="332" y="96"/>
                  </a:lnTo>
                  <a:lnTo>
                    <a:pt x="342" y="88"/>
                  </a:lnTo>
                  <a:lnTo>
                    <a:pt x="350" y="78"/>
                  </a:lnTo>
                  <a:lnTo>
                    <a:pt x="350" y="76"/>
                  </a:lnTo>
                  <a:lnTo>
                    <a:pt x="352" y="74"/>
                  </a:lnTo>
                  <a:lnTo>
                    <a:pt x="354" y="72"/>
                  </a:lnTo>
                  <a:lnTo>
                    <a:pt x="358" y="70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62" y="66"/>
                  </a:lnTo>
                  <a:lnTo>
                    <a:pt x="364" y="64"/>
                  </a:lnTo>
                  <a:lnTo>
                    <a:pt x="366" y="62"/>
                  </a:lnTo>
                  <a:lnTo>
                    <a:pt x="370" y="58"/>
                  </a:lnTo>
                  <a:lnTo>
                    <a:pt x="368" y="56"/>
                  </a:lnTo>
                  <a:lnTo>
                    <a:pt x="370" y="54"/>
                  </a:lnTo>
                  <a:lnTo>
                    <a:pt x="372" y="54"/>
                  </a:lnTo>
                  <a:lnTo>
                    <a:pt x="376" y="50"/>
                  </a:lnTo>
                  <a:lnTo>
                    <a:pt x="380" y="48"/>
                  </a:lnTo>
                  <a:lnTo>
                    <a:pt x="384" y="46"/>
                  </a:lnTo>
                  <a:lnTo>
                    <a:pt x="386" y="46"/>
                  </a:lnTo>
                  <a:lnTo>
                    <a:pt x="390" y="46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8" y="46"/>
                  </a:lnTo>
                  <a:lnTo>
                    <a:pt x="400" y="46"/>
                  </a:lnTo>
                  <a:lnTo>
                    <a:pt x="404" y="46"/>
                  </a:lnTo>
                  <a:lnTo>
                    <a:pt x="406" y="48"/>
                  </a:lnTo>
                  <a:lnTo>
                    <a:pt x="410" y="52"/>
                  </a:lnTo>
                  <a:lnTo>
                    <a:pt x="410" y="54"/>
                  </a:lnTo>
                  <a:lnTo>
                    <a:pt x="412" y="58"/>
                  </a:lnTo>
                  <a:lnTo>
                    <a:pt x="412" y="62"/>
                  </a:lnTo>
                  <a:lnTo>
                    <a:pt x="414" y="68"/>
                  </a:lnTo>
                  <a:lnTo>
                    <a:pt x="414" y="70"/>
                  </a:lnTo>
                  <a:lnTo>
                    <a:pt x="416" y="70"/>
                  </a:lnTo>
                  <a:lnTo>
                    <a:pt x="418" y="72"/>
                  </a:lnTo>
                  <a:lnTo>
                    <a:pt x="420" y="72"/>
                  </a:lnTo>
                  <a:lnTo>
                    <a:pt x="422" y="72"/>
                  </a:lnTo>
                  <a:lnTo>
                    <a:pt x="422" y="70"/>
                  </a:lnTo>
                  <a:lnTo>
                    <a:pt x="424" y="68"/>
                  </a:lnTo>
                  <a:lnTo>
                    <a:pt x="428" y="66"/>
                  </a:lnTo>
                  <a:lnTo>
                    <a:pt x="430" y="64"/>
                  </a:lnTo>
                  <a:lnTo>
                    <a:pt x="432" y="60"/>
                  </a:lnTo>
                  <a:lnTo>
                    <a:pt x="434" y="56"/>
                  </a:lnTo>
                  <a:lnTo>
                    <a:pt x="434" y="54"/>
                  </a:lnTo>
                  <a:lnTo>
                    <a:pt x="434" y="52"/>
                  </a:lnTo>
                  <a:lnTo>
                    <a:pt x="434" y="50"/>
                  </a:lnTo>
                  <a:lnTo>
                    <a:pt x="434" y="48"/>
                  </a:lnTo>
                  <a:lnTo>
                    <a:pt x="432" y="46"/>
                  </a:lnTo>
                  <a:lnTo>
                    <a:pt x="432" y="44"/>
                  </a:lnTo>
                  <a:lnTo>
                    <a:pt x="432" y="42"/>
                  </a:lnTo>
                  <a:lnTo>
                    <a:pt x="430" y="40"/>
                  </a:lnTo>
                  <a:lnTo>
                    <a:pt x="428" y="36"/>
                  </a:lnTo>
                  <a:lnTo>
                    <a:pt x="422" y="28"/>
                  </a:lnTo>
                  <a:lnTo>
                    <a:pt x="422" y="26"/>
                  </a:lnTo>
                  <a:lnTo>
                    <a:pt x="420" y="24"/>
                  </a:lnTo>
                  <a:lnTo>
                    <a:pt x="418" y="24"/>
                  </a:lnTo>
                  <a:lnTo>
                    <a:pt x="410" y="18"/>
                  </a:lnTo>
                  <a:lnTo>
                    <a:pt x="410" y="20"/>
                  </a:lnTo>
                  <a:lnTo>
                    <a:pt x="410" y="16"/>
                  </a:lnTo>
                  <a:lnTo>
                    <a:pt x="408" y="16"/>
                  </a:lnTo>
                  <a:lnTo>
                    <a:pt x="406" y="16"/>
                  </a:lnTo>
                  <a:lnTo>
                    <a:pt x="404" y="16"/>
                  </a:lnTo>
                  <a:lnTo>
                    <a:pt x="404" y="14"/>
                  </a:lnTo>
                  <a:lnTo>
                    <a:pt x="400" y="14"/>
                  </a:lnTo>
                  <a:lnTo>
                    <a:pt x="400" y="12"/>
                  </a:lnTo>
                  <a:lnTo>
                    <a:pt x="396" y="12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7" name="直接连接符 101"/>
          <p:cNvSpPr/>
          <p:nvPr/>
        </p:nvSpPr>
        <p:spPr>
          <a:xfrm>
            <a:off x="4173538" y="4279900"/>
            <a:ext cx="3641725" cy="1588"/>
          </a:xfrm>
          <a:prstGeom prst="line">
            <a:avLst/>
          </a:prstGeom>
          <a:ln w="44450" cap="flat" cmpd="sng">
            <a:solidFill>
              <a:srgbClr val="7F7F7F"/>
            </a:solidFill>
            <a:prstDash val="solid"/>
            <a:bevel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/>
        </p:nvSpPr>
        <p:spPr>
          <a:xfrm>
            <a:off x="0" y="549275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矩形 4"/>
          <p:cNvSpPr/>
          <p:nvPr/>
        </p:nvSpPr>
        <p:spPr>
          <a:xfrm>
            <a:off x="-17780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文本框 13"/>
          <p:cNvSpPr/>
          <p:nvPr/>
        </p:nvSpPr>
        <p:spPr>
          <a:xfrm>
            <a:off x="8177213" y="146050"/>
            <a:ext cx="383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文本占位符 1"/>
          <p:cNvSpPr>
            <a:spLocks noGrp="1"/>
          </p:cNvSpPr>
          <p:nvPr>
            <p:ph sz="quarter"/>
          </p:nvPr>
        </p:nvSpPr>
        <p:spPr>
          <a:xfrm>
            <a:off x="612774" y="684213"/>
            <a:ext cx="9227485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eaLnBrk="1" hangingPunct="1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如何建设专业群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9250" y="1033145"/>
            <a:ext cx="10788015" cy="4906645"/>
            <a:chOff x="550" y="2305"/>
            <a:chExt cx="16989" cy="7727"/>
          </a:xfrm>
        </p:grpSpPr>
        <p:sp>
          <p:nvSpPr>
            <p:cNvPr id="10242" name="任意多边形 16"/>
            <p:cNvSpPr/>
            <p:nvPr/>
          </p:nvSpPr>
          <p:spPr>
            <a:xfrm>
              <a:off x="1663" y="3810"/>
              <a:ext cx="15877" cy="6222"/>
            </a:xfrm>
            <a:custGeom>
              <a:avLst/>
              <a:gdLst>
                <a:gd name="txL" fmla="*/ 0 w 734714"/>
                <a:gd name="txT" fmla="*/ 0 h 3568747"/>
                <a:gd name="txR" fmla="*/ 734714 w 734714"/>
                <a:gd name="txB" fmla="*/ 3568747 h 3568747"/>
              </a:gdLst>
              <a:ahLst/>
              <a:cxnLst>
                <a:cxn ang="0">
                  <a:pos x="251253939" y="0"/>
                </a:cxn>
                <a:cxn ang="0">
                  <a:pos x="1256236378" y="0"/>
                </a:cxn>
                <a:cxn ang="0">
                  <a:pos x="1507490317" y="16636"/>
                </a:cxn>
                <a:cxn ang="0">
                  <a:pos x="1507490317" y="484820"/>
                </a:cxn>
                <a:cxn ang="0">
                  <a:pos x="1507490317" y="484820"/>
                </a:cxn>
                <a:cxn ang="0">
                  <a:pos x="0" y="484820"/>
                </a:cxn>
                <a:cxn ang="0">
                  <a:pos x="0" y="484820"/>
                </a:cxn>
                <a:cxn ang="0">
                  <a:pos x="0" y="16636"/>
                </a:cxn>
                <a:cxn ang="0">
                  <a:pos x="251253939" y="0"/>
                </a:cxn>
              </a:cxnLst>
              <a:rect l="txL" t="txT" r="txR" b="txB"/>
              <a:pathLst>
                <a:path w="734714" h="3568747">
                  <a:moveTo>
                    <a:pt x="734714" y="594806"/>
                  </a:moveTo>
                  <a:lnTo>
                    <a:pt x="734714" y="2973941"/>
                  </a:lnTo>
                  <a:cubicBezTo>
                    <a:pt x="734714" y="3302442"/>
                    <a:pt x="723427" y="3568745"/>
                    <a:pt x="709504" y="3568745"/>
                  </a:cubicBezTo>
                  <a:lnTo>
                    <a:pt x="0" y="3568745"/>
                  </a:lnTo>
                  <a:lnTo>
                    <a:pt x="0" y="2"/>
                  </a:lnTo>
                  <a:lnTo>
                    <a:pt x="709504" y="2"/>
                  </a:lnTo>
                  <a:cubicBezTo>
                    <a:pt x="723427" y="2"/>
                    <a:pt x="734714" y="266305"/>
                    <a:pt x="734714" y="594806"/>
                  </a:cubicBezTo>
                  <a:close/>
                </a:path>
              </a:pathLst>
            </a:custGeom>
            <a:solidFill>
              <a:srgbClr val="D8D8D8">
                <a:alpha val="89018"/>
              </a:srgbClr>
            </a:solidFill>
            <a:ln w="12700" cap="flat" cmpd="sng">
              <a:solidFill>
                <a:srgbClr val="D1DE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1" tIns="70156" rIns="104446" bIns="70157" anchor="ctr"/>
            <a:lstStyle/>
            <a:p>
              <a:pPr lvl="1">
                <a:lnSpc>
                  <a:spcPct val="150000"/>
                </a:lnSpc>
                <a:buFont typeface="Wingdings" panose="05000000000000000000" charset="0"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50" y="2305"/>
              <a:ext cx="16618" cy="75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</a:t>
              </a:r>
              <a:endPara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   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</a:t>
              </a:r>
              <a:endPara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  <a:p>
              <a:pPr marL="1143000" marR="0" lvl="0" indent="-342900" algn="l" defTabSz="914400" rtl="0" eaLnBrk="0" fontAlgn="base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charset="0"/>
                <a:buChar char=""/>
                <a:defRPr/>
              </a:pPr>
              <a:r>
                <a:rPr lang="zh-CN" altLang="en-US" sz="1995" b="1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教学团队建设突出教学名师、技能大师、专业带头人、骨干教师培养，提高教师队伍整体素质</a:t>
              </a:r>
              <a:endParaRPr kumimoji="0" lang="zh-CN" altLang="en-US" sz="1995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  <a:p>
              <a:pPr marL="1371600" marR="0" lvl="3" indent="0" algn="l" defTabSz="914400" rtl="0" eaLnBrk="0" fontAlgn="base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995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名师、大师、专业带头人、骨干教师培养要具体到人，并制定详细的培养培训计划（包括所属专业、现有基础、主攻方向、培养培训措施和预期效果）。</a:t>
              </a:r>
              <a:endParaRPr kumimoji="0" lang="zh-CN" altLang="en-US" sz="199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  <a:p>
              <a:pPr marL="1371600" marR="0" lvl="3" indent="0" algn="l" defTabSz="914400" rtl="0" eaLnBrk="0" fontAlgn="base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995" b="1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师资队伍建设既要依靠组织的培养，</a:t>
              </a:r>
              <a:r>
                <a:rPr lang="zh-CN" altLang="en-US" sz="1995" b="1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更有赖于</a:t>
              </a:r>
              <a:r>
                <a:rPr lang="zh-CN" altLang="en-US" sz="1995" b="1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个人的努力。</a:t>
              </a: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485" y="2990"/>
              <a:ext cx="5938" cy="1210"/>
              <a:chOff x="6485" y="2990"/>
              <a:chExt cx="5938" cy="1210"/>
            </a:xfrm>
          </p:grpSpPr>
          <p:sp>
            <p:nvSpPr>
              <p:cNvPr id="10249" name="任意多边形 17"/>
              <p:cNvSpPr/>
              <p:nvPr/>
            </p:nvSpPr>
            <p:spPr>
              <a:xfrm>
                <a:off x="6485" y="3178"/>
                <a:ext cx="5938" cy="835"/>
              </a:xfrm>
              <a:custGeom>
                <a:avLst/>
                <a:gdLst>
                  <a:gd name="txL" fmla="*/ 0 w 2007420"/>
                  <a:gd name="txT" fmla="*/ 0 h 918392"/>
                  <a:gd name="txR" fmla="*/ 2007420 w 2007420"/>
                  <a:gd name="txB" fmla="*/ 918392 h 918392"/>
                </a:gdLst>
                <a:ahLst/>
                <a:cxnLst>
                  <a:cxn ang="0">
                    <a:pos x="0" y="33561"/>
                  </a:cxn>
                  <a:cxn ang="0">
                    <a:pos x="368008" y="0"/>
                  </a:cxn>
                  <a:cxn ang="0">
                    <a:pos x="4458273" y="0"/>
                  </a:cxn>
                  <a:cxn ang="0">
                    <a:pos x="4826281" y="33561"/>
                  </a:cxn>
                  <a:cxn ang="0">
                    <a:pos x="4826281" y="167802"/>
                  </a:cxn>
                  <a:cxn ang="0">
                    <a:pos x="4458273" y="201363"/>
                  </a:cxn>
                  <a:cxn ang="0">
                    <a:pos x="368008" y="201363"/>
                  </a:cxn>
                  <a:cxn ang="0">
                    <a:pos x="0" y="167802"/>
                  </a:cxn>
                  <a:cxn ang="0">
                    <a:pos x="0" y="33561"/>
                  </a:cxn>
                </a:cxnLst>
                <a:rect l="txL" t="txT" r="txR" b="txB"/>
                <a:pathLst>
                  <a:path w="2007420" h="918392">
                    <a:moveTo>
                      <a:pt x="0" y="153068"/>
                    </a:moveTo>
                    <a:cubicBezTo>
                      <a:pt x="0" y="68531"/>
                      <a:pt x="68531" y="0"/>
                      <a:pt x="153068" y="0"/>
                    </a:cubicBezTo>
                    <a:lnTo>
                      <a:pt x="1854352" y="0"/>
                    </a:lnTo>
                    <a:cubicBezTo>
                      <a:pt x="1938889" y="0"/>
                      <a:pt x="2007420" y="68531"/>
                      <a:pt x="2007420" y="153068"/>
                    </a:cubicBezTo>
                    <a:lnTo>
                      <a:pt x="2007420" y="765324"/>
                    </a:lnTo>
                    <a:cubicBezTo>
                      <a:pt x="2007420" y="849861"/>
                      <a:pt x="1938889" y="918392"/>
                      <a:pt x="1854352" y="918392"/>
                    </a:cubicBezTo>
                    <a:lnTo>
                      <a:pt x="153068" y="918392"/>
                    </a:lnTo>
                    <a:cubicBezTo>
                      <a:pt x="68531" y="918392"/>
                      <a:pt x="0" y="849861"/>
                      <a:pt x="0" y="765324"/>
                    </a:cubicBezTo>
                    <a:lnTo>
                      <a:pt x="0" y="153068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txBody>
              <a:bodyPr lIns="212472" tIns="128652" rIns="212472" bIns="128652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教师队伍建设</a:t>
                </a:r>
              </a:p>
            </p:txBody>
          </p:sp>
          <p:sp>
            <p:nvSpPr>
              <p:cNvPr id="10250" name="文本框 5"/>
              <p:cNvSpPr txBox="1"/>
              <p:nvPr/>
            </p:nvSpPr>
            <p:spPr>
              <a:xfrm>
                <a:off x="6765" y="2990"/>
                <a:ext cx="830" cy="1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400" i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/>
        </p:nvSpPr>
        <p:spPr>
          <a:xfrm>
            <a:off x="0" y="549275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矩形 4"/>
          <p:cNvSpPr/>
          <p:nvPr/>
        </p:nvSpPr>
        <p:spPr>
          <a:xfrm>
            <a:off x="-17780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文本框 13"/>
          <p:cNvSpPr/>
          <p:nvPr/>
        </p:nvSpPr>
        <p:spPr>
          <a:xfrm>
            <a:off x="8177213" y="146050"/>
            <a:ext cx="383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文本占位符 1"/>
          <p:cNvSpPr>
            <a:spLocks noGrp="1"/>
          </p:cNvSpPr>
          <p:nvPr>
            <p:ph sz="quarter"/>
          </p:nvPr>
        </p:nvSpPr>
        <p:spPr>
          <a:xfrm>
            <a:off x="612775" y="684213"/>
            <a:ext cx="9299490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eaLnBrk="1" hangingPunct="1"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建设专业群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7715" y="875665"/>
            <a:ext cx="10370185" cy="5064125"/>
            <a:chOff x="1209" y="2057"/>
            <a:chExt cx="16331" cy="7975"/>
          </a:xfrm>
        </p:grpSpPr>
        <p:sp>
          <p:nvSpPr>
            <p:cNvPr id="10242" name="任意多边形 16"/>
            <p:cNvSpPr/>
            <p:nvPr/>
          </p:nvSpPr>
          <p:spPr>
            <a:xfrm>
              <a:off x="1663" y="3810"/>
              <a:ext cx="15877" cy="6222"/>
            </a:xfrm>
            <a:custGeom>
              <a:avLst/>
              <a:gdLst>
                <a:gd name="txL" fmla="*/ 0 w 734714"/>
                <a:gd name="txT" fmla="*/ 0 h 3568747"/>
                <a:gd name="txR" fmla="*/ 734714 w 734714"/>
                <a:gd name="txB" fmla="*/ 3568747 h 3568747"/>
              </a:gdLst>
              <a:ahLst/>
              <a:cxnLst>
                <a:cxn ang="0">
                  <a:pos x="251253939" y="0"/>
                </a:cxn>
                <a:cxn ang="0">
                  <a:pos x="1256236378" y="0"/>
                </a:cxn>
                <a:cxn ang="0">
                  <a:pos x="1507490317" y="16636"/>
                </a:cxn>
                <a:cxn ang="0">
                  <a:pos x="1507490317" y="484820"/>
                </a:cxn>
                <a:cxn ang="0">
                  <a:pos x="1507490317" y="484820"/>
                </a:cxn>
                <a:cxn ang="0">
                  <a:pos x="0" y="484820"/>
                </a:cxn>
                <a:cxn ang="0">
                  <a:pos x="0" y="484820"/>
                </a:cxn>
                <a:cxn ang="0">
                  <a:pos x="0" y="16636"/>
                </a:cxn>
                <a:cxn ang="0">
                  <a:pos x="251253939" y="0"/>
                </a:cxn>
              </a:cxnLst>
              <a:rect l="txL" t="txT" r="txR" b="txB"/>
              <a:pathLst>
                <a:path w="734714" h="3568747">
                  <a:moveTo>
                    <a:pt x="734714" y="594806"/>
                  </a:moveTo>
                  <a:lnTo>
                    <a:pt x="734714" y="2973941"/>
                  </a:lnTo>
                  <a:cubicBezTo>
                    <a:pt x="734714" y="3302442"/>
                    <a:pt x="723427" y="3568745"/>
                    <a:pt x="709504" y="3568745"/>
                  </a:cubicBezTo>
                  <a:lnTo>
                    <a:pt x="0" y="3568745"/>
                  </a:lnTo>
                  <a:lnTo>
                    <a:pt x="0" y="2"/>
                  </a:lnTo>
                  <a:lnTo>
                    <a:pt x="709504" y="2"/>
                  </a:lnTo>
                  <a:cubicBezTo>
                    <a:pt x="723427" y="2"/>
                    <a:pt x="734714" y="266305"/>
                    <a:pt x="734714" y="594806"/>
                  </a:cubicBezTo>
                  <a:close/>
                </a:path>
              </a:pathLst>
            </a:custGeom>
            <a:solidFill>
              <a:srgbClr val="D8D8D8">
                <a:alpha val="89018"/>
              </a:srgbClr>
            </a:solidFill>
            <a:ln w="12700" cap="flat" cmpd="sng">
              <a:solidFill>
                <a:srgbClr val="D1DE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1" tIns="70156" rIns="104446" bIns="70157" anchor="ctr"/>
            <a:lstStyle/>
            <a:p>
              <a:pPr lvl="1">
                <a:lnSpc>
                  <a:spcPct val="150000"/>
                </a:lnSpc>
                <a:buFont typeface="Wingdings" panose="05000000000000000000" charset="0"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209" y="2057"/>
              <a:ext cx="15770" cy="75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</a:t>
              </a:r>
              <a:r>
                <a:rPr kumimoji="0" lang="zh-CN" altLang="en-US" sz="2000" b="1" i="0" u="none" strike="noStrike" kern="1200" cap="none" spc="0" normalizeH="0" baseline="0" noProof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</a:t>
              </a:r>
              <a:endParaRPr kumimoji="0" lang="zh-CN" altLang="en-US" sz="199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  <a:p>
              <a:pPr lvl="1">
                <a:lnSpc>
                  <a:spcPct val="150000"/>
                </a:lnSpc>
                <a:buFont typeface="Wingdings" panose="05000000000000000000" charset="0"/>
                <a:buChar char=""/>
              </a:pPr>
              <a:r>
                <a:rPr lang="zh-CN" altLang="en-US" sz="1995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人才培养模式改革</a:t>
              </a:r>
            </a:p>
            <a:p>
              <a:pPr lvl="2">
                <a:lnSpc>
                  <a:spcPct val="150000"/>
                </a:lnSpc>
                <a:buFont typeface="Wingdings" panose="05000000000000000000" charset="0"/>
                <a:buChar char=""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职业教育工学结合人才培养模式的正确含义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：工作要素与学习要素的结合，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既体现在教学环节中，又体现在教学资源的配置上；</a:t>
              </a:r>
            </a:p>
            <a:p>
              <a:pPr lvl="2">
                <a:lnSpc>
                  <a:spcPct val="150000"/>
                </a:lnSpc>
                <a:buFont typeface="Wingdings" panose="05000000000000000000" charset="0"/>
                <a:buChar char="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人才培养模式改革关键是要探索各专业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多</a:t>
              </a:r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样性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、</a:t>
              </a:r>
              <a:r>
                <a:rPr lang="zh-CN" altLang="en-US" sz="1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个性化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的工学结合实现方式；</a:t>
              </a:r>
            </a:p>
            <a:p>
              <a:pPr lvl="2">
                <a:lnSpc>
                  <a:spcPct val="150000"/>
                </a:lnSpc>
                <a:buFont typeface="Wingdings" panose="05000000000000000000" charset="0"/>
                <a:buChar char=""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订单培养、现代学徒制、中高职衔接等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。</a:t>
              </a:r>
            </a:p>
            <a:p>
              <a:pPr lvl="1">
                <a:lnSpc>
                  <a:spcPct val="150000"/>
                </a:lnSpc>
                <a:buFont typeface="Wingdings" panose="05000000000000000000" charset="0"/>
                <a:buChar char=""/>
              </a:pPr>
              <a:r>
                <a:rPr lang="zh-CN" altLang="en-US" sz="1995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教学方法改革</a:t>
              </a:r>
              <a:endParaRPr lang="zh-CN" altLang="en-US" sz="166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lvl="2">
                <a:lnSpc>
                  <a:spcPct val="150000"/>
                </a:lnSpc>
                <a:buFont typeface="Wingdings" panose="05000000000000000000" charset="0"/>
                <a:buChar char=""/>
              </a:pP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突出信息化教学改革：</a:t>
              </a:r>
              <a:r>
                <a:rPr kumimoji="0" lang="zh-CN" altLang="en-US" sz="18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微课、慕课、翻转课堂等；</a:t>
              </a:r>
            </a:p>
            <a:p>
              <a:pPr lvl="2">
                <a:lnSpc>
                  <a:spcPct val="150000"/>
                </a:lnSpc>
                <a:buFont typeface="Wingdings" panose="05000000000000000000" charset="0"/>
                <a:buChar char=""/>
              </a:pPr>
              <a:r>
                <a:rPr lang="zh-CN" altLang="en-US" sz="1800" dirty="0" smtClean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广泛使用任务</a:t>
              </a:r>
              <a:r>
                <a:rPr lang="zh-CN" altLang="en-US" sz="180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导向，项目驱动，案例教学等；</a:t>
              </a:r>
              <a:endParaRPr kumimoji="0" lang="zh-CN" altLang="en-US" sz="1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485" y="2990"/>
              <a:ext cx="5938" cy="1210"/>
              <a:chOff x="6485" y="2990"/>
              <a:chExt cx="5938" cy="1210"/>
            </a:xfrm>
          </p:grpSpPr>
          <p:sp>
            <p:nvSpPr>
              <p:cNvPr id="10249" name="任意多边形 17"/>
              <p:cNvSpPr/>
              <p:nvPr/>
            </p:nvSpPr>
            <p:spPr>
              <a:xfrm>
                <a:off x="6485" y="3178"/>
                <a:ext cx="5938" cy="835"/>
              </a:xfrm>
              <a:custGeom>
                <a:avLst/>
                <a:gdLst>
                  <a:gd name="txL" fmla="*/ 0 w 2007420"/>
                  <a:gd name="txT" fmla="*/ 0 h 918392"/>
                  <a:gd name="txR" fmla="*/ 2007420 w 2007420"/>
                  <a:gd name="txB" fmla="*/ 918392 h 918392"/>
                </a:gdLst>
                <a:ahLst/>
                <a:cxnLst>
                  <a:cxn ang="0">
                    <a:pos x="0" y="33561"/>
                  </a:cxn>
                  <a:cxn ang="0">
                    <a:pos x="368008" y="0"/>
                  </a:cxn>
                  <a:cxn ang="0">
                    <a:pos x="4458273" y="0"/>
                  </a:cxn>
                  <a:cxn ang="0">
                    <a:pos x="4826281" y="33561"/>
                  </a:cxn>
                  <a:cxn ang="0">
                    <a:pos x="4826281" y="167802"/>
                  </a:cxn>
                  <a:cxn ang="0">
                    <a:pos x="4458273" y="201363"/>
                  </a:cxn>
                  <a:cxn ang="0">
                    <a:pos x="368008" y="201363"/>
                  </a:cxn>
                  <a:cxn ang="0">
                    <a:pos x="0" y="167802"/>
                  </a:cxn>
                  <a:cxn ang="0">
                    <a:pos x="0" y="33561"/>
                  </a:cxn>
                </a:cxnLst>
                <a:rect l="txL" t="txT" r="txR" b="txB"/>
                <a:pathLst>
                  <a:path w="2007420" h="918392">
                    <a:moveTo>
                      <a:pt x="0" y="153068"/>
                    </a:moveTo>
                    <a:cubicBezTo>
                      <a:pt x="0" y="68531"/>
                      <a:pt x="68531" y="0"/>
                      <a:pt x="153068" y="0"/>
                    </a:cubicBezTo>
                    <a:lnTo>
                      <a:pt x="1854352" y="0"/>
                    </a:lnTo>
                    <a:cubicBezTo>
                      <a:pt x="1938889" y="0"/>
                      <a:pt x="2007420" y="68531"/>
                      <a:pt x="2007420" y="153068"/>
                    </a:cubicBezTo>
                    <a:lnTo>
                      <a:pt x="2007420" y="765324"/>
                    </a:lnTo>
                    <a:cubicBezTo>
                      <a:pt x="2007420" y="849861"/>
                      <a:pt x="1938889" y="918392"/>
                      <a:pt x="1854352" y="918392"/>
                    </a:cubicBezTo>
                    <a:lnTo>
                      <a:pt x="153068" y="918392"/>
                    </a:lnTo>
                    <a:cubicBezTo>
                      <a:pt x="68531" y="918392"/>
                      <a:pt x="0" y="849861"/>
                      <a:pt x="0" y="765324"/>
                    </a:cubicBezTo>
                    <a:lnTo>
                      <a:pt x="0" y="153068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txBody>
              <a:bodyPr lIns="212472" tIns="128652" rIns="212472" bIns="128652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教育教学改革</a:t>
                </a:r>
              </a:p>
            </p:txBody>
          </p:sp>
          <p:sp>
            <p:nvSpPr>
              <p:cNvPr id="10250" name="文本框 5"/>
              <p:cNvSpPr txBox="1"/>
              <p:nvPr/>
            </p:nvSpPr>
            <p:spPr>
              <a:xfrm>
                <a:off x="6765" y="2990"/>
                <a:ext cx="830" cy="1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400" i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5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/>
        </p:nvSpPr>
        <p:spPr>
          <a:xfrm>
            <a:off x="0" y="549275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矩形 4"/>
          <p:cNvSpPr/>
          <p:nvPr/>
        </p:nvSpPr>
        <p:spPr>
          <a:xfrm>
            <a:off x="-17780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文本框 13"/>
          <p:cNvSpPr/>
          <p:nvPr/>
        </p:nvSpPr>
        <p:spPr>
          <a:xfrm>
            <a:off x="8177213" y="146050"/>
            <a:ext cx="383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文本占位符 1"/>
          <p:cNvSpPr>
            <a:spLocks noGrp="1"/>
          </p:cNvSpPr>
          <p:nvPr>
            <p:ph sz="quarter"/>
          </p:nvPr>
        </p:nvSpPr>
        <p:spPr>
          <a:xfrm>
            <a:off x="612775" y="684213"/>
            <a:ext cx="8435430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indent="0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如何建设专业群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93115" y="972184"/>
            <a:ext cx="10250170" cy="4906645"/>
            <a:chOff x="1398" y="2305"/>
            <a:chExt cx="16142" cy="7727"/>
          </a:xfrm>
        </p:grpSpPr>
        <p:sp>
          <p:nvSpPr>
            <p:cNvPr id="10242" name="任意多边形 16"/>
            <p:cNvSpPr/>
            <p:nvPr/>
          </p:nvSpPr>
          <p:spPr>
            <a:xfrm>
              <a:off x="1663" y="3810"/>
              <a:ext cx="15877" cy="6222"/>
            </a:xfrm>
            <a:custGeom>
              <a:avLst/>
              <a:gdLst>
                <a:gd name="txL" fmla="*/ 0 w 734714"/>
                <a:gd name="txT" fmla="*/ 0 h 3568747"/>
                <a:gd name="txR" fmla="*/ 734714 w 734714"/>
                <a:gd name="txB" fmla="*/ 3568747 h 3568747"/>
              </a:gdLst>
              <a:ahLst/>
              <a:cxnLst>
                <a:cxn ang="0">
                  <a:pos x="251253939" y="0"/>
                </a:cxn>
                <a:cxn ang="0">
                  <a:pos x="1256236378" y="0"/>
                </a:cxn>
                <a:cxn ang="0">
                  <a:pos x="1507490317" y="16636"/>
                </a:cxn>
                <a:cxn ang="0">
                  <a:pos x="1507490317" y="484820"/>
                </a:cxn>
                <a:cxn ang="0">
                  <a:pos x="1507490317" y="484820"/>
                </a:cxn>
                <a:cxn ang="0">
                  <a:pos x="0" y="484820"/>
                </a:cxn>
                <a:cxn ang="0">
                  <a:pos x="0" y="484820"/>
                </a:cxn>
                <a:cxn ang="0">
                  <a:pos x="0" y="16636"/>
                </a:cxn>
                <a:cxn ang="0">
                  <a:pos x="251253939" y="0"/>
                </a:cxn>
              </a:cxnLst>
              <a:rect l="txL" t="txT" r="txR" b="txB"/>
              <a:pathLst>
                <a:path w="734714" h="3568747">
                  <a:moveTo>
                    <a:pt x="734714" y="594806"/>
                  </a:moveTo>
                  <a:lnTo>
                    <a:pt x="734714" y="2973941"/>
                  </a:lnTo>
                  <a:cubicBezTo>
                    <a:pt x="734714" y="3302442"/>
                    <a:pt x="723427" y="3568745"/>
                    <a:pt x="709504" y="3568745"/>
                  </a:cubicBezTo>
                  <a:lnTo>
                    <a:pt x="0" y="3568745"/>
                  </a:lnTo>
                  <a:lnTo>
                    <a:pt x="0" y="2"/>
                  </a:lnTo>
                  <a:lnTo>
                    <a:pt x="709504" y="2"/>
                  </a:lnTo>
                  <a:cubicBezTo>
                    <a:pt x="723427" y="2"/>
                    <a:pt x="734714" y="266305"/>
                    <a:pt x="734714" y="594806"/>
                  </a:cubicBezTo>
                  <a:close/>
                </a:path>
              </a:pathLst>
            </a:custGeom>
            <a:solidFill>
              <a:srgbClr val="D8D8D8">
                <a:alpha val="89018"/>
              </a:srgbClr>
            </a:solidFill>
            <a:ln w="12700" cap="flat" cmpd="sng">
              <a:solidFill>
                <a:srgbClr val="D1DE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1" tIns="70156" rIns="104446" bIns="70157" anchor="ctr"/>
            <a:lstStyle/>
            <a:p>
              <a:pPr lvl="1">
                <a:lnSpc>
                  <a:spcPct val="150000"/>
                </a:lnSpc>
                <a:buFont typeface="Wingdings" panose="05000000000000000000" charset="0"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98" y="2305"/>
              <a:ext cx="15770" cy="75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594" y="2990"/>
              <a:ext cx="7695" cy="1212"/>
              <a:chOff x="5594" y="2990"/>
              <a:chExt cx="7695" cy="1212"/>
            </a:xfrm>
          </p:grpSpPr>
          <p:sp>
            <p:nvSpPr>
              <p:cNvPr id="10249" name="任意多边形 17"/>
              <p:cNvSpPr/>
              <p:nvPr/>
            </p:nvSpPr>
            <p:spPr>
              <a:xfrm>
                <a:off x="5594" y="3178"/>
                <a:ext cx="7695" cy="835"/>
              </a:xfrm>
              <a:custGeom>
                <a:avLst/>
                <a:gdLst>
                  <a:gd name="txL" fmla="*/ 0 w 2007420"/>
                  <a:gd name="txT" fmla="*/ 0 h 918392"/>
                  <a:gd name="txR" fmla="*/ 2007420 w 2007420"/>
                  <a:gd name="txB" fmla="*/ 918392 h 918392"/>
                </a:gdLst>
                <a:ahLst/>
                <a:cxnLst>
                  <a:cxn ang="0">
                    <a:pos x="0" y="33561"/>
                  </a:cxn>
                  <a:cxn ang="0">
                    <a:pos x="368008" y="0"/>
                  </a:cxn>
                  <a:cxn ang="0">
                    <a:pos x="4458273" y="0"/>
                  </a:cxn>
                  <a:cxn ang="0">
                    <a:pos x="4826281" y="33561"/>
                  </a:cxn>
                  <a:cxn ang="0">
                    <a:pos x="4826281" y="167802"/>
                  </a:cxn>
                  <a:cxn ang="0">
                    <a:pos x="4458273" y="201363"/>
                  </a:cxn>
                  <a:cxn ang="0">
                    <a:pos x="368008" y="201363"/>
                  </a:cxn>
                  <a:cxn ang="0">
                    <a:pos x="0" y="167802"/>
                  </a:cxn>
                  <a:cxn ang="0">
                    <a:pos x="0" y="33561"/>
                  </a:cxn>
                </a:cxnLst>
                <a:rect l="txL" t="txT" r="txR" b="txB"/>
                <a:pathLst>
                  <a:path w="2007420" h="918392">
                    <a:moveTo>
                      <a:pt x="0" y="153068"/>
                    </a:moveTo>
                    <a:cubicBezTo>
                      <a:pt x="0" y="68531"/>
                      <a:pt x="68531" y="0"/>
                      <a:pt x="153068" y="0"/>
                    </a:cubicBezTo>
                    <a:lnTo>
                      <a:pt x="1854352" y="0"/>
                    </a:lnTo>
                    <a:cubicBezTo>
                      <a:pt x="1938889" y="0"/>
                      <a:pt x="2007420" y="68531"/>
                      <a:pt x="2007420" y="153068"/>
                    </a:cubicBezTo>
                    <a:lnTo>
                      <a:pt x="2007420" y="765324"/>
                    </a:lnTo>
                    <a:cubicBezTo>
                      <a:pt x="2007420" y="849861"/>
                      <a:pt x="1938889" y="918392"/>
                      <a:pt x="1854352" y="918392"/>
                    </a:cubicBezTo>
                    <a:lnTo>
                      <a:pt x="153068" y="918392"/>
                    </a:lnTo>
                    <a:cubicBezTo>
                      <a:pt x="68531" y="918392"/>
                      <a:pt x="0" y="849861"/>
                      <a:pt x="0" y="765324"/>
                    </a:cubicBezTo>
                    <a:lnTo>
                      <a:pt x="0" y="153068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txBody>
              <a:bodyPr lIns="212472" tIns="128652" rIns="212472" bIns="128652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社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会服务</a:t>
                </a:r>
              </a:p>
            </p:txBody>
          </p:sp>
          <p:sp>
            <p:nvSpPr>
              <p:cNvPr id="10250" name="文本框 5"/>
              <p:cNvSpPr txBox="1"/>
              <p:nvPr/>
            </p:nvSpPr>
            <p:spPr>
              <a:xfrm>
                <a:off x="6121" y="2990"/>
                <a:ext cx="830" cy="1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400" i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6</a:t>
                </a:r>
              </a:p>
            </p:txBody>
          </p:sp>
        </p:grpSp>
      </p:grp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227939467"/>
              </p:ext>
            </p:extLst>
          </p:nvPr>
        </p:nvGraphicFramePr>
        <p:xfrm>
          <a:off x="4079860" y="1757997"/>
          <a:ext cx="3920490" cy="441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750715"/>
            <a:ext cx="17748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0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/>
        </p:nvSpPr>
        <p:spPr>
          <a:xfrm>
            <a:off x="0" y="549275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矩形 4"/>
          <p:cNvSpPr/>
          <p:nvPr/>
        </p:nvSpPr>
        <p:spPr>
          <a:xfrm>
            <a:off x="-17780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文本框 13"/>
          <p:cNvSpPr/>
          <p:nvPr/>
        </p:nvSpPr>
        <p:spPr>
          <a:xfrm>
            <a:off x="8177213" y="146050"/>
            <a:ext cx="383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文本占位符 1"/>
          <p:cNvSpPr>
            <a:spLocks noGrp="1"/>
          </p:cNvSpPr>
          <p:nvPr>
            <p:ph sz="quarter"/>
          </p:nvPr>
        </p:nvSpPr>
        <p:spPr>
          <a:xfrm>
            <a:off x="612775" y="684213"/>
            <a:ext cx="8435430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indent="0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如何建设专业群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7730" y="1033145"/>
            <a:ext cx="10250170" cy="4906645"/>
            <a:chOff x="1398" y="2305"/>
            <a:chExt cx="16142" cy="7727"/>
          </a:xfrm>
        </p:grpSpPr>
        <p:sp>
          <p:nvSpPr>
            <p:cNvPr id="10242" name="任意多边形 16"/>
            <p:cNvSpPr/>
            <p:nvPr/>
          </p:nvSpPr>
          <p:spPr>
            <a:xfrm>
              <a:off x="1663" y="3810"/>
              <a:ext cx="15877" cy="6222"/>
            </a:xfrm>
            <a:custGeom>
              <a:avLst/>
              <a:gdLst>
                <a:gd name="txL" fmla="*/ 0 w 734714"/>
                <a:gd name="txT" fmla="*/ 0 h 3568747"/>
                <a:gd name="txR" fmla="*/ 734714 w 734714"/>
                <a:gd name="txB" fmla="*/ 3568747 h 3568747"/>
              </a:gdLst>
              <a:ahLst/>
              <a:cxnLst>
                <a:cxn ang="0">
                  <a:pos x="251253939" y="0"/>
                </a:cxn>
                <a:cxn ang="0">
                  <a:pos x="1256236378" y="0"/>
                </a:cxn>
                <a:cxn ang="0">
                  <a:pos x="1507490317" y="16636"/>
                </a:cxn>
                <a:cxn ang="0">
                  <a:pos x="1507490317" y="484820"/>
                </a:cxn>
                <a:cxn ang="0">
                  <a:pos x="1507490317" y="484820"/>
                </a:cxn>
                <a:cxn ang="0">
                  <a:pos x="0" y="484820"/>
                </a:cxn>
                <a:cxn ang="0">
                  <a:pos x="0" y="484820"/>
                </a:cxn>
                <a:cxn ang="0">
                  <a:pos x="0" y="16636"/>
                </a:cxn>
                <a:cxn ang="0">
                  <a:pos x="251253939" y="0"/>
                </a:cxn>
              </a:cxnLst>
              <a:rect l="txL" t="txT" r="txR" b="txB"/>
              <a:pathLst>
                <a:path w="734714" h="3568747">
                  <a:moveTo>
                    <a:pt x="734714" y="594806"/>
                  </a:moveTo>
                  <a:lnTo>
                    <a:pt x="734714" y="2973941"/>
                  </a:lnTo>
                  <a:cubicBezTo>
                    <a:pt x="734714" y="3302442"/>
                    <a:pt x="723427" y="3568745"/>
                    <a:pt x="709504" y="3568745"/>
                  </a:cubicBezTo>
                  <a:lnTo>
                    <a:pt x="0" y="3568745"/>
                  </a:lnTo>
                  <a:lnTo>
                    <a:pt x="0" y="2"/>
                  </a:lnTo>
                  <a:lnTo>
                    <a:pt x="709504" y="2"/>
                  </a:lnTo>
                  <a:cubicBezTo>
                    <a:pt x="723427" y="2"/>
                    <a:pt x="734714" y="266305"/>
                    <a:pt x="734714" y="594806"/>
                  </a:cubicBezTo>
                  <a:close/>
                </a:path>
              </a:pathLst>
            </a:custGeom>
            <a:solidFill>
              <a:srgbClr val="D8D8D8">
                <a:alpha val="89018"/>
              </a:srgbClr>
            </a:solidFill>
            <a:ln w="12700" cap="flat" cmpd="sng">
              <a:solidFill>
                <a:srgbClr val="D1DE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1" tIns="70156" rIns="104446" bIns="70157" anchor="ctr"/>
            <a:lstStyle/>
            <a:p>
              <a:pPr lvl="1">
                <a:lnSpc>
                  <a:spcPct val="150000"/>
                </a:lnSpc>
                <a:buFont typeface="Wingdings" panose="05000000000000000000" charset="0"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98" y="2305"/>
              <a:ext cx="15770" cy="75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915" y="2990"/>
              <a:ext cx="7374" cy="1212"/>
              <a:chOff x="5915" y="2990"/>
              <a:chExt cx="7374" cy="1212"/>
            </a:xfrm>
          </p:grpSpPr>
          <p:sp>
            <p:nvSpPr>
              <p:cNvPr id="10249" name="任意多边形 17"/>
              <p:cNvSpPr/>
              <p:nvPr/>
            </p:nvSpPr>
            <p:spPr>
              <a:xfrm>
                <a:off x="5915" y="3178"/>
                <a:ext cx="7374" cy="835"/>
              </a:xfrm>
              <a:custGeom>
                <a:avLst/>
                <a:gdLst>
                  <a:gd name="txL" fmla="*/ 0 w 2007420"/>
                  <a:gd name="txT" fmla="*/ 0 h 918392"/>
                  <a:gd name="txR" fmla="*/ 2007420 w 2007420"/>
                  <a:gd name="txB" fmla="*/ 918392 h 918392"/>
                </a:gdLst>
                <a:ahLst/>
                <a:cxnLst>
                  <a:cxn ang="0">
                    <a:pos x="0" y="33561"/>
                  </a:cxn>
                  <a:cxn ang="0">
                    <a:pos x="368008" y="0"/>
                  </a:cxn>
                  <a:cxn ang="0">
                    <a:pos x="4458273" y="0"/>
                  </a:cxn>
                  <a:cxn ang="0">
                    <a:pos x="4826281" y="33561"/>
                  </a:cxn>
                  <a:cxn ang="0">
                    <a:pos x="4826281" y="167802"/>
                  </a:cxn>
                  <a:cxn ang="0">
                    <a:pos x="4458273" y="201363"/>
                  </a:cxn>
                  <a:cxn ang="0">
                    <a:pos x="368008" y="201363"/>
                  </a:cxn>
                  <a:cxn ang="0">
                    <a:pos x="0" y="167802"/>
                  </a:cxn>
                  <a:cxn ang="0">
                    <a:pos x="0" y="33561"/>
                  </a:cxn>
                </a:cxnLst>
                <a:rect l="txL" t="txT" r="txR" b="txB"/>
                <a:pathLst>
                  <a:path w="2007420" h="918392">
                    <a:moveTo>
                      <a:pt x="0" y="153068"/>
                    </a:moveTo>
                    <a:cubicBezTo>
                      <a:pt x="0" y="68531"/>
                      <a:pt x="68531" y="0"/>
                      <a:pt x="153068" y="0"/>
                    </a:cubicBezTo>
                    <a:lnTo>
                      <a:pt x="1854352" y="0"/>
                    </a:lnTo>
                    <a:cubicBezTo>
                      <a:pt x="1938889" y="0"/>
                      <a:pt x="2007420" y="68531"/>
                      <a:pt x="2007420" y="153068"/>
                    </a:cubicBezTo>
                    <a:lnTo>
                      <a:pt x="2007420" y="765324"/>
                    </a:lnTo>
                    <a:cubicBezTo>
                      <a:pt x="2007420" y="849861"/>
                      <a:pt x="1938889" y="918392"/>
                      <a:pt x="1854352" y="918392"/>
                    </a:cubicBezTo>
                    <a:lnTo>
                      <a:pt x="153068" y="918392"/>
                    </a:lnTo>
                    <a:cubicBezTo>
                      <a:pt x="68531" y="918392"/>
                      <a:pt x="0" y="849861"/>
                      <a:pt x="0" y="765324"/>
                    </a:cubicBezTo>
                    <a:lnTo>
                      <a:pt x="0" y="153068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txBody>
              <a:bodyPr lIns="212472" tIns="128652" rIns="212472" bIns="128652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国际交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流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250" name="文本框 5"/>
              <p:cNvSpPr txBox="1"/>
              <p:nvPr/>
            </p:nvSpPr>
            <p:spPr>
              <a:xfrm>
                <a:off x="6121" y="2990"/>
                <a:ext cx="830" cy="12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400" i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7</a:t>
                </a:r>
              </a:p>
            </p:txBody>
          </p:sp>
        </p:grpSp>
      </p:grp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474700625"/>
              </p:ext>
            </p:extLst>
          </p:nvPr>
        </p:nvGraphicFramePr>
        <p:xfrm>
          <a:off x="2567755" y="1988821"/>
          <a:ext cx="7200499" cy="4320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6320310" y="4558391"/>
            <a:ext cx="3433783" cy="633023"/>
            <a:chOff x="7024961" y="4688612"/>
            <a:chExt cx="3157387" cy="502904"/>
          </a:xfrm>
        </p:grpSpPr>
        <p:sp>
          <p:nvSpPr>
            <p:cNvPr id="15" name="矩形 14"/>
            <p:cNvSpPr/>
            <p:nvPr/>
          </p:nvSpPr>
          <p:spPr>
            <a:xfrm>
              <a:off x="7282444" y="4688612"/>
              <a:ext cx="2899904" cy="50290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7024961" y="4688612"/>
              <a:ext cx="2908504" cy="5029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海外企业职工培训</a:t>
              </a:r>
              <a:endParaRPr lang="zh-CN" altLang="en-US" sz="20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639759" y="4554539"/>
            <a:ext cx="3384236" cy="63406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" name="直接连接符 8"/>
          <p:cNvCxnSpPr/>
          <p:nvPr/>
        </p:nvCxnSpPr>
        <p:spPr bwMode="auto">
          <a:xfrm>
            <a:off x="6024930" y="4851623"/>
            <a:ext cx="5907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矩形 28"/>
          <p:cNvSpPr/>
          <p:nvPr/>
        </p:nvSpPr>
        <p:spPr>
          <a:xfrm>
            <a:off x="2848769" y="4554539"/>
            <a:ext cx="2900723" cy="6330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养国际化人才</a:t>
            </a:r>
            <a:endPara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7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/>
          <p:nvPr/>
        </p:nvSpPr>
        <p:spPr>
          <a:xfrm>
            <a:off x="85724" y="430528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5" name="矩形 4"/>
          <p:cNvSpPr/>
          <p:nvPr/>
        </p:nvSpPr>
        <p:spPr>
          <a:xfrm>
            <a:off x="-635" y="-4953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7" name="文本框 13"/>
          <p:cNvSpPr/>
          <p:nvPr/>
        </p:nvSpPr>
        <p:spPr>
          <a:xfrm>
            <a:off x="8177213" y="146050"/>
            <a:ext cx="3835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8" name="文本占位符 1"/>
          <p:cNvSpPr>
            <a:spLocks noGrp="1"/>
          </p:cNvSpPr>
          <p:nvPr>
            <p:ph sz="quarter"/>
          </p:nvPr>
        </p:nvSpPr>
        <p:spPr>
          <a:xfrm>
            <a:off x="612774" y="684213"/>
            <a:ext cx="10019541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indent="0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如何建设专业群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业群建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设应遵循两大原则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矩形 5173"/>
          <p:cNvSpPr/>
          <p:nvPr/>
        </p:nvSpPr>
        <p:spPr>
          <a:xfrm>
            <a:off x="349250" y="1463675"/>
            <a:ext cx="11664950" cy="4784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</a:t>
            </a:r>
            <a:endParaRPr lang="" altLang="en-US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208" name="任意多边形 16"/>
          <p:cNvSpPr/>
          <p:nvPr/>
        </p:nvSpPr>
        <p:spPr>
          <a:xfrm>
            <a:off x="1140777" y="2059940"/>
            <a:ext cx="10081895" cy="3968750"/>
          </a:xfrm>
          <a:custGeom>
            <a:avLst/>
            <a:gdLst>
              <a:gd name="txL" fmla="*/ 0 w 734714"/>
              <a:gd name="txT" fmla="*/ 0 h 3568747"/>
              <a:gd name="txR" fmla="*/ 734714 w 734714"/>
              <a:gd name="txB" fmla="*/ 3568747 h 3568747"/>
            </a:gdLst>
            <a:ahLst/>
            <a:cxnLst>
              <a:cxn ang="0">
                <a:pos x="158391280" y="0"/>
              </a:cxn>
              <a:cxn ang="0">
                <a:pos x="791935417" y="0"/>
              </a:cxn>
              <a:cxn ang="0">
                <a:pos x="950326698" y="1895"/>
              </a:cxn>
              <a:cxn ang="0">
                <a:pos x="950326698" y="55234"/>
              </a:cxn>
              <a:cxn ang="0">
                <a:pos x="950326698" y="55234"/>
              </a:cxn>
              <a:cxn ang="0">
                <a:pos x="0" y="55234"/>
              </a:cxn>
              <a:cxn ang="0">
                <a:pos x="0" y="55234"/>
              </a:cxn>
              <a:cxn ang="0">
                <a:pos x="0" y="1895"/>
              </a:cxn>
              <a:cxn ang="0">
                <a:pos x="158391280" y="0"/>
              </a:cxn>
            </a:cxnLst>
            <a:rect l="txL" t="txT" r="txR" b="txB"/>
            <a:pathLst>
              <a:path w="734714" h="3568747">
                <a:moveTo>
                  <a:pt x="734714" y="594806"/>
                </a:moveTo>
                <a:lnTo>
                  <a:pt x="734714" y="2973941"/>
                </a:lnTo>
                <a:cubicBezTo>
                  <a:pt x="734714" y="3302442"/>
                  <a:pt x="723427" y="3568745"/>
                  <a:pt x="709504" y="3568745"/>
                </a:cubicBezTo>
                <a:lnTo>
                  <a:pt x="0" y="3568745"/>
                </a:lnTo>
                <a:lnTo>
                  <a:pt x="0" y="2"/>
                </a:lnTo>
                <a:lnTo>
                  <a:pt x="709504" y="2"/>
                </a:lnTo>
                <a:cubicBezTo>
                  <a:pt x="723427" y="2"/>
                  <a:pt x="734714" y="266305"/>
                  <a:pt x="734714" y="594806"/>
                </a:cubicBezTo>
                <a:close/>
              </a:path>
            </a:pathLst>
          </a:custGeom>
          <a:solidFill>
            <a:srgbClr val="D8D8D8">
              <a:alpha val="89018"/>
            </a:srgbClr>
          </a:solidFill>
          <a:ln w="12700" cap="flat" cmpd="sng">
            <a:solidFill>
              <a:srgbClr val="D1DEE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1" tIns="70156" rIns="104446" bIns="70157" anchor="ctr"/>
          <a:lstStyle/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"/>
            </a:pPr>
            <a:r>
              <a:rPr lang="zh-CN" altLang="en-US" sz="2800" b="1" dirty="0" smtClean="0">
                <a:solidFill>
                  <a:srgbClr val="FF0000"/>
                </a:solidFill>
              </a:rPr>
              <a:t>一是要对标。</a:t>
            </a:r>
            <a:r>
              <a:rPr lang="zh-CN" altLang="en-US" sz="2800" b="1" dirty="0" smtClean="0"/>
              <a:t>要瞄准</a:t>
            </a:r>
            <a:r>
              <a:rPr lang="zh-CN" altLang="zh-CN" sz="2800" b="1" dirty="0" smtClean="0"/>
              <a:t>全</a:t>
            </a:r>
            <a:r>
              <a:rPr lang="zh-CN" altLang="zh-CN" sz="2800" b="1" dirty="0"/>
              <a:t>国一流，集聚优势资源</a:t>
            </a:r>
            <a:r>
              <a:rPr lang="zh-CN" altLang="zh-CN" sz="2800" b="1" dirty="0" smtClean="0"/>
              <a:t>，形</a:t>
            </a:r>
            <a:r>
              <a:rPr lang="zh-CN" altLang="zh-CN" sz="2800" b="1" dirty="0"/>
              <a:t>成优势力量，</a:t>
            </a:r>
            <a:r>
              <a:rPr lang="zh-CN" altLang="zh-CN" sz="2800" b="1" dirty="0" smtClean="0"/>
              <a:t>争</a:t>
            </a:r>
            <a:r>
              <a:rPr lang="zh-CN" altLang="zh-CN" sz="2800" b="1" dirty="0"/>
              <a:t>创全国一流，扩大国际影响。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"/>
            </a:pP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二是要聚焦。</a:t>
            </a:r>
            <a:r>
              <a:rPr lang="zh-CN" altLang="en-US" sz="2800" b="1" dirty="0">
                <a:sym typeface="宋体" panose="02010600030101010101" pitchFamily="2" charset="-122"/>
              </a:rPr>
              <a:t>要坚持问题导向，聚焦存在的不足，扬优补短，</a:t>
            </a:r>
            <a:r>
              <a:rPr lang="zh-CN" altLang="zh-CN" sz="2800" b="1" dirty="0"/>
              <a:t>突出发展重点</a:t>
            </a:r>
            <a:r>
              <a:rPr lang="zh-CN" altLang="zh-CN" sz="2800" b="1" dirty="0" smtClean="0"/>
              <a:t>，</a:t>
            </a:r>
            <a:r>
              <a:rPr lang="zh-CN" altLang="en-US" sz="2800" b="1" dirty="0" smtClean="0"/>
              <a:t>取得标志性成果。</a:t>
            </a:r>
            <a:endParaRPr lang="zh-CN" altLang="en-US" sz="2800" b="1" dirty="0">
              <a:sym typeface="宋体" panose="02010600030101010101" pitchFamily="2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68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54"/>
          <p:cNvSpPr/>
          <p:nvPr/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1" name="矩形 135"/>
          <p:cNvSpPr/>
          <p:nvPr/>
        </p:nvSpPr>
        <p:spPr>
          <a:xfrm>
            <a:off x="0" y="6427788"/>
            <a:ext cx="12192000" cy="43021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r>
              <a:rPr lang="zh-CN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en-US" altLang="zh-CN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772" name="组合 5"/>
          <p:cNvGrpSpPr/>
          <p:nvPr/>
        </p:nvGrpSpPr>
        <p:grpSpPr>
          <a:xfrm rot="1081978">
            <a:off x="-3481387" y="692150"/>
            <a:ext cx="9237662" cy="5411788"/>
            <a:chOff x="0" y="0"/>
            <a:chExt cx="1663328" cy="1271737"/>
          </a:xfrm>
        </p:grpSpPr>
        <p:sp>
          <p:nvSpPr>
            <p:cNvPr id="32778" name="Freeform 8"/>
            <p:cNvSpPr/>
            <p:nvPr/>
          </p:nvSpPr>
          <p:spPr>
            <a:xfrm>
              <a:off x="0" y="779452"/>
              <a:ext cx="361755" cy="484826"/>
            </a:xfrm>
            <a:custGeom>
              <a:avLst/>
              <a:gdLst/>
              <a:ahLst/>
              <a:cxnLst>
                <a:cxn ang="0">
                  <a:pos x="598072386" y="76498084"/>
                </a:cxn>
                <a:cxn ang="0">
                  <a:pos x="570256410" y="132131867"/>
                </a:cxn>
                <a:cxn ang="0">
                  <a:pos x="577209938" y="166903215"/>
                </a:cxn>
                <a:cxn ang="0">
                  <a:pos x="500711808" y="264263735"/>
                </a:cxn>
                <a:cxn ang="0">
                  <a:pos x="452031520" y="354670731"/>
                </a:cxn>
                <a:cxn ang="0">
                  <a:pos x="431169072" y="368579643"/>
                </a:cxn>
                <a:cxn ang="0">
                  <a:pos x="438122599" y="403350991"/>
                </a:cxn>
                <a:cxn ang="0">
                  <a:pos x="389442311" y="431168815"/>
                </a:cxn>
                <a:cxn ang="0">
                  <a:pos x="403351231" y="452031251"/>
                </a:cxn>
                <a:cxn ang="0">
                  <a:pos x="445077992" y="431168815"/>
                </a:cxn>
                <a:cxn ang="0">
                  <a:pos x="452031520" y="403350991"/>
                </a:cxn>
                <a:cxn ang="0">
                  <a:pos x="472893968" y="368579643"/>
                </a:cxn>
                <a:cxn ang="0">
                  <a:pos x="479849360" y="410304514"/>
                </a:cxn>
                <a:cxn ang="0">
                  <a:pos x="458986912" y="438122338"/>
                </a:cxn>
                <a:cxn ang="0">
                  <a:pos x="424213679" y="479849075"/>
                </a:cxn>
                <a:cxn ang="0">
                  <a:pos x="389442311" y="521573946"/>
                </a:cxn>
                <a:cxn ang="0">
                  <a:pos x="340762022" y="521573946"/>
                </a:cxn>
                <a:cxn ang="0">
                  <a:pos x="319899574" y="556345294"/>
                </a:cxn>
                <a:cxn ang="0">
                  <a:pos x="326853101" y="577209594"/>
                </a:cxn>
                <a:cxn ang="0">
                  <a:pos x="285128205" y="591118506"/>
                </a:cxn>
                <a:cxn ang="0">
                  <a:pos x="250356837" y="591118506"/>
                </a:cxn>
                <a:cxn ang="0">
                  <a:pos x="278172813" y="598072030"/>
                </a:cxn>
                <a:cxn ang="0">
                  <a:pos x="229492524" y="646752290"/>
                </a:cxn>
                <a:cxn ang="0">
                  <a:pos x="222538996" y="674570114"/>
                </a:cxn>
                <a:cxn ang="0">
                  <a:pos x="180812235" y="660661202"/>
                </a:cxn>
                <a:cxn ang="0">
                  <a:pos x="90407050" y="785839546"/>
                </a:cxn>
                <a:cxn ang="0">
                  <a:pos x="13908920" y="890153589"/>
                </a:cxn>
                <a:cxn ang="0">
                  <a:pos x="69542737" y="883200065"/>
                </a:cxn>
                <a:cxn ang="0">
                  <a:pos x="76498129" y="897108977"/>
                </a:cxn>
                <a:cxn ang="0">
                  <a:pos x="104314105" y="883200065"/>
                </a:cxn>
                <a:cxn ang="0">
                  <a:pos x="132131946" y="869291153"/>
                </a:cxn>
                <a:cxn ang="0">
                  <a:pos x="166903315" y="876244677"/>
                </a:cxn>
                <a:cxn ang="0">
                  <a:pos x="166903315" y="862335765"/>
                </a:cxn>
                <a:cxn ang="0">
                  <a:pos x="201676548" y="820610893"/>
                </a:cxn>
                <a:cxn ang="0">
                  <a:pos x="236447916" y="792793069"/>
                </a:cxn>
                <a:cxn ang="0">
                  <a:pos x="257310364" y="771930634"/>
                </a:cxn>
                <a:cxn ang="0">
                  <a:pos x="285128205" y="764975245"/>
                </a:cxn>
                <a:cxn ang="0">
                  <a:pos x="278172813" y="737159286"/>
                </a:cxn>
                <a:cxn ang="0">
                  <a:pos x="312944181" y="709341462"/>
                </a:cxn>
                <a:cxn ang="0">
                  <a:pos x="333808494" y="681523638"/>
                </a:cxn>
                <a:cxn ang="0">
                  <a:pos x="361626335" y="632843378"/>
                </a:cxn>
                <a:cxn ang="0">
                  <a:pos x="396397703" y="605025554"/>
                </a:cxn>
                <a:cxn ang="0">
                  <a:pos x="417260151" y="584163118"/>
                </a:cxn>
                <a:cxn ang="0">
                  <a:pos x="431169072" y="549391770"/>
                </a:cxn>
                <a:cxn ang="0">
                  <a:pos x="458986912" y="521573946"/>
                </a:cxn>
                <a:cxn ang="0">
                  <a:pos x="486802888" y="479849075"/>
                </a:cxn>
                <a:cxn ang="0">
                  <a:pos x="542438569" y="389442079"/>
                </a:cxn>
                <a:cxn ang="0">
                  <a:pos x="563301018" y="347717207"/>
                </a:cxn>
                <a:cxn ang="0">
                  <a:pos x="577209938" y="305990471"/>
                </a:cxn>
                <a:cxn ang="0">
                  <a:pos x="598072386" y="285128035"/>
                </a:cxn>
                <a:cxn ang="0">
                  <a:pos x="605027779" y="264263735"/>
                </a:cxn>
                <a:cxn ang="0">
                  <a:pos x="611981306" y="215583475"/>
                </a:cxn>
                <a:cxn ang="0">
                  <a:pos x="646752675" y="180812127"/>
                </a:cxn>
                <a:cxn ang="0">
                  <a:pos x="632843755" y="139087256"/>
                </a:cxn>
                <a:cxn ang="0">
                  <a:pos x="646752675" y="111269432"/>
                </a:cxn>
                <a:cxn ang="0">
                  <a:pos x="667616988" y="76498084"/>
                </a:cxn>
                <a:cxn ang="0">
                  <a:pos x="667616988" y="48680260"/>
                </a:cxn>
                <a:cxn ang="0">
                  <a:pos x="660661595" y="13908912"/>
                </a:cxn>
                <a:cxn ang="0">
                  <a:pos x="618936699" y="13908912"/>
                </a:cxn>
              </a:cxnLst>
              <a:rect l="0" t="0" r="0" b="0"/>
              <a:pathLst>
                <a:path w="194" h="260">
                  <a:moveTo>
                    <a:pt x="178" y="4"/>
                  </a:moveTo>
                  <a:lnTo>
                    <a:pt x="178" y="4"/>
                  </a:lnTo>
                  <a:lnTo>
                    <a:pt x="176" y="12"/>
                  </a:lnTo>
                  <a:lnTo>
                    <a:pt x="174" y="14"/>
                  </a:lnTo>
                  <a:lnTo>
                    <a:pt x="172" y="16"/>
                  </a:lnTo>
                  <a:lnTo>
                    <a:pt x="172" y="20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0" y="26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6" y="32"/>
                  </a:lnTo>
                  <a:lnTo>
                    <a:pt x="166" y="34"/>
                  </a:lnTo>
                  <a:lnTo>
                    <a:pt x="164" y="38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68" y="52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58" y="64"/>
                  </a:lnTo>
                  <a:lnTo>
                    <a:pt x="146" y="74"/>
                  </a:lnTo>
                  <a:lnTo>
                    <a:pt x="144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4"/>
                  </a:lnTo>
                  <a:lnTo>
                    <a:pt x="138" y="92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32" y="106"/>
                  </a:lnTo>
                  <a:lnTo>
                    <a:pt x="134" y="106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2" y="110"/>
                  </a:lnTo>
                  <a:lnTo>
                    <a:pt x="124" y="110"/>
                  </a:lnTo>
                  <a:lnTo>
                    <a:pt x="126" y="110"/>
                  </a:lnTo>
                  <a:lnTo>
                    <a:pt x="128" y="112"/>
                  </a:lnTo>
                  <a:lnTo>
                    <a:pt x="126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20" y="120"/>
                  </a:lnTo>
                  <a:lnTo>
                    <a:pt x="118" y="122"/>
                  </a:lnTo>
                  <a:lnTo>
                    <a:pt x="116" y="122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12" y="130"/>
                  </a:lnTo>
                  <a:lnTo>
                    <a:pt x="114" y="130"/>
                  </a:lnTo>
                  <a:lnTo>
                    <a:pt x="116" y="130"/>
                  </a:lnTo>
                  <a:lnTo>
                    <a:pt x="120" y="130"/>
                  </a:lnTo>
                  <a:lnTo>
                    <a:pt x="120" y="128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26" y="126"/>
                  </a:lnTo>
                  <a:lnTo>
                    <a:pt x="128" y="124"/>
                  </a:lnTo>
                  <a:lnTo>
                    <a:pt x="128" y="122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30" y="116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6" y="108"/>
                  </a:lnTo>
                  <a:lnTo>
                    <a:pt x="136" y="106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0" y="112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36" y="118"/>
                  </a:lnTo>
                  <a:lnTo>
                    <a:pt x="136" y="120"/>
                  </a:lnTo>
                  <a:lnTo>
                    <a:pt x="132" y="122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0" y="128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118" y="150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2" y="148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2" y="160"/>
                  </a:lnTo>
                  <a:lnTo>
                    <a:pt x="90" y="160"/>
                  </a:lnTo>
                  <a:lnTo>
                    <a:pt x="90" y="162"/>
                  </a:lnTo>
                  <a:lnTo>
                    <a:pt x="92" y="164"/>
                  </a:lnTo>
                  <a:lnTo>
                    <a:pt x="94" y="166"/>
                  </a:lnTo>
                  <a:lnTo>
                    <a:pt x="92" y="168"/>
                  </a:lnTo>
                  <a:lnTo>
                    <a:pt x="90" y="170"/>
                  </a:lnTo>
                  <a:lnTo>
                    <a:pt x="90" y="168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4" y="170"/>
                  </a:lnTo>
                  <a:lnTo>
                    <a:pt x="72" y="170"/>
                  </a:lnTo>
                  <a:lnTo>
                    <a:pt x="68" y="170"/>
                  </a:lnTo>
                  <a:lnTo>
                    <a:pt x="70" y="172"/>
                  </a:lnTo>
                  <a:lnTo>
                    <a:pt x="72" y="174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80" y="178"/>
                  </a:lnTo>
                  <a:lnTo>
                    <a:pt x="78" y="180"/>
                  </a:lnTo>
                  <a:lnTo>
                    <a:pt x="74" y="182"/>
                  </a:lnTo>
                  <a:lnTo>
                    <a:pt x="68" y="184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2" y="190"/>
                  </a:lnTo>
                  <a:lnTo>
                    <a:pt x="50" y="192"/>
                  </a:lnTo>
                  <a:lnTo>
                    <a:pt x="48" y="196"/>
                  </a:lnTo>
                  <a:lnTo>
                    <a:pt x="44" y="200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26" y="226"/>
                  </a:lnTo>
                  <a:lnTo>
                    <a:pt x="6" y="244"/>
                  </a:lnTo>
                  <a:lnTo>
                    <a:pt x="4" y="246"/>
                  </a:lnTo>
                  <a:lnTo>
                    <a:pt x="2" y="250"/>
                  </a:lnTo>
                  <a:lnTo>
                    <a:pt x="0" y="252"/>
                  </a:lnTo>
                  <a:lnTo>
                    <a:pt x="2" y="252"/>
                  </a:lnTo>
                  <a:lnTo>
                    <a:pt x="4" y="256"/>
                  </a:lnTo>
                  <a:lnTo>
                    <a:pt x="4" y="258"/>
                  </a:lnTo>
                  <a:lnTo>
                    <a:pt x="6" y="260"/>
                  </a:lnTo>
                  <a:lnTo>
                    <a:pt x="12" y="260"/>
                  </a:lnTo>
                  <a:lnTo>
                    <a:pt x="14" y="260"/>
                  </a:lnTo>
                  <a:lnTo>
                    <a:pt x="18" y="258"/>
                  </a:lnTo>
                  <a:lnTo>
                    <a:pt x="20" y="254"/>
                  </a:lnTo>
                  <a:lnTo>
                    <a:pt x="24" y="252"/>
                  </a:lnTo>
                  <a:lnTo>
                    <a:pt x="26" y="252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6" y="260"/>
                  </a:lnTo>
                  <a:lnTo>
                    <a:pt x="26" y="258"/>
                  </a:lnTo>
                  <a:lnTo>
                    <a:pt x="28" y="258"/>
                  </a:lnTo>
                  <a:lnTo>
                    <a:pt x="30" y="254"/>
                  </a:lnTo>
                  <a:lnTo>
                    <a:pt x="34" y="254"/>
                  </a:lnTo>
                  <a:lnTo>
                    <a:pt x="36" y="250"/>
                  </a:lnTo>
                  <a:lnTo>
                    <a:pt x="38" y="250"/>
                  </a:lnTo>
                  <a:lnTo>
                    <a:pt x="40" y="254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4" y="254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2" y="250"/>
                  </a:lnTo>
                  <a:lnTo>
                    <a:pt x="52" y="248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50" y="240"/>
                  </a:lnTo>
                  <a:lnTo>
                    <a:pt x="56" y="236"/>
                  </a:lnTo>
                  <a:lnTo>
                    <a:pt x="58" y="236"/>
                  </a:lnTo>
                  <a:lnTo>
                    <a:pt x="64" y="236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0"/>
                  </a:lnTo>
                  <a:lnTo>
                    <a:pt x="64" y="226"/>
                  </a:lnTo>
                  <a:lnTo>
                    <a:pt x="68" y="228"/>
                  </a:lnTo>
                  <a:lnTo>
                    <a:pt x="70" y="230"/>
                  </a:lnTo>
                  <a:lnTo>
                    <a:pt x="72" y="230"/>
                  </a:lnTo>
                  <a:lnTo>
                    <a:pt x="74" y="228"/>
                  </a:lnTo>
                  <a:lnTo>
                    <a:pt x="76" y="224"/>
                  </a:lnTo>
                  <a:lnTo>
                    <a:pt x="74" y="222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82" y="220"/>
                  </a:lnTo>
                  <a:lnTo>
                    <a:pt x="82" y="218"/>
                  </a:lnTo>
                  <a:lnTo>
                    <a:pt x="80" y="216"/>
                  </a:lnTo>
                  <a:lnTo>
                    <a:pt x="76" y="212"/>
                  </a:lnTo>
                  <a:lnTo>
                    <a:pt x="80" y="212"/>
                  </a:lnTo>
                  <a:lnTo>
                    <a:pt x="82" y="208"/>
                  </a:lnTo>
                  <a:lnTo>
                    <a:pt x="86" y="206"/>
                  </a:lnTo>
                  <a:lnTo>
                    <a:pt x="88" y="206"/>
                  </a:lnTo>
                  <a:lnTo>
                    <a:pt x="90" y="204"/>
                  </a:lnTo>
                  <a:lnTo>
                    <a:pt x="90" y="202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86" y="198"/>
                  </a:lnTo>
                  <a:lnTo>
                    <a:pt x="92" y="198"/>
                  </a:lnTo>
                  <a:lnTo>
                    <a:pt x="96" y="196"/>
                  </a:lnTo>
                  <a:lnTo>
                    <a:pt x="98" y="194"/>
                  </a:lnTo>
                  <a:lnTo>
                    <a:pt x="98" y="192"/>
                  </a:lnTo>
                  <a:lnTo>
                    <a:pt x="100" y="190"/>
                  </a:lnTo>
                  <a:lnTo>
                    <a:pt x="104" y="188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4" y="174"/>
                  </a:lnTo>
                  <a:lnTo>
                    <a:pt x="114" y="172"/>
                  </a:lnTo>
                  <a:lnTo>
                    <a:pt x="116" y="172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20" y="164"/>
                  </a:lnTo>
                  <a:lnTo>
                    <a:pt x="122" y="164"/>
                  </a:lnTo>
                  <a:lnTo>
                    <a:pt x="124" y="162"/>
                  </a:lnTo>
                  <a:lnTo>
                    <a:pt x="124" y="160"/>
                  </a:lnTo>
                  <a:lnTo>
                    <a:pt x="124" y="158"/>
                  </a:lnTo>
                  <a:lnTo>
                    <a:pt x="124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0" y="150"/>
                  </a:lnTo>
                  <a:lnTo>
                    <a:pt x="132" y="150"/>
                  </a:lnTo>
                  <a:lnTo>
                    <a:pt x="132" y="148"/>
                  </a:lnTo>
                  <a:lnTo>
                    <a:pt x="136" y="144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6"/>
                  </a:lnTo>
                  <a:lnTo>
                    <a:pt x="144" y="134"/>
                  </a:lnTo>
                  <a:lnTo>
                    <a:pt x="148" y="128"/>
                  </a:lnTo>
                  <a:lnTo>
                    <a:pt x="154" y="122"/>
                  </a:lnTo>
                  <a:lnTo>
                    <a:pt x="156" y="112"/>
                  </a:lnTo>
                  <a:lnTo>
                    <a:pt x="160" y="110"/>
                  </a:lnTo>
                  <a:lnTo>
                    <a:pt x="160" y="108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60" y="102"/>
                  </a:lnTo>
                  <a:lnTo>
                    <a:pt x="162" y="100"/>
                  </a:lnTo>
                  <a:lnTo>
                    <a:pt x="162" y="98"/>
                  </a:lnTo>
                  <a:lnTo>
                    <a:pt x="162" y="96"/>
                  </a:lnTo>
                  <a:lnTo>
                    <a:pt x="164" y="94"/>
                  </a:lnTo>
                  <a:lnTo>
                    <a:pt x="164" y="92"/>
                  </a:lnTo>
                  <a:lnTo>
                    <a:pt x="164" y="90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8" y="82"/>
                  </a:lnTo>
                  <a:lnTo>
                    <a:pt x="172" y="82"/>
                  </a:lnTo>
                  <a:lnTo>
                    <a:pt x="172" y="80"/>
                  </a:lnTo>
                  <a:lnTo>
                    <a:pt x="174" y="80"/>
                  </a:lnTo>
                  <a:lnTo>
                    <a:pt x="176" y="78"/>
                  </a:lnTo>
                  <a:lnTo>
                    <a:pt x="176" y="76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74"/>
                  </a:lnTo>
                  <a:lnTo>
                    <a:pt x="170" y="72"/>
                  </a:lnTo>
                  <a:lnTo>
                    <a:pt x="174" y="66"/>
                  </a:lnTo>
                  <a:lnTo>
                    <a:pt x="174" y="64"/>
                  </a:lnTo>
                  <a:lnTo>
                    <a:pt x="176" y="62"/>
                  </a:lnTo>
                  <a:lnTo>
                    <a:pt x="176" y="60"/>
                  </a:lnTo>
                  <a:lnTo>
                    <a:pt x="180" y="56"/>
                  </a:lnTo>
                  <a:lnTo>
                    <a:pt x="182" y="56"/>
                  </a:lnTo>
                  <a:lnTo>
                    <a:pt x="184" y="56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2" y="38"/>
                  </a:lnTo>
                  <a:lnTo>
                    <a:pt x="184" y="34"/>
                  </a:lnTo>
                  <a:lnTo>
                    <a:pt x="186" y="32"/>
                  </a:lnTo>
                  <a:lnTo>
                    <a:pt x="188" y="32"/>
                  </a:lnTo>
                  <a:lnTo>
                    <a:pt x="188" y="30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0" y="24"/>
                  </a:lnTo>
                  <a:lnTo>
                    <a:pt x="192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92" y="16"/>
                  </a:lnTo>
                  <a:lnTo>
                    <a:pt x="192" y="14"/>
                  </a:lnTo>
                  <a:lnTo>
                    <a:pt x="194" y="10"/>
                  </a:lnTo>
                  <a:lnTo>
                    <a:pt x="192" y="10"/>
                  </a:lnTo>
                  <a:lnTo>
                    <a:pt x="192" y="8"/>
                  </a:lnTo>
                  <a:lnTo>
                    <a:pt x="192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4" y="0"/>
                  </a:lnTo>
                  <a:lnTo>
                    <a:pt x="182" y="2"/>
                  </a:lnTo>
                  <a:lnTo>
                    <a:pt x="180" y="2"/>
                  </a:lnTo>
                  <a:lnTo>
                    <a:pt x="178" y="4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Freeform 42"/>
            <p:cNvSpPr/>
            <p:nvPr/>
          </p:nvSpPr>
          <p:spPr>
            <a:xfrm>
              <a:off x="891335" y="134260"/>
              <a:ext cx="771993" cy="1130018"/>
            </a:xfrm>
            <a:custGeom>
              <a:avLst/>
              <a:gdLst/>
              <a:ahLst/>
              <a:cxnLst>
                <a:cxn ang="0">
                  <a:pos x="257310488" y="278172764"/>
                </a:cxn>
                <a:cxn ang="0">
                  <a:pos x="90407093" y="69542725"/>
                </a:cxn>
                <a:cxn ang="0">
                  <a:pos x="48680312" y="48680280"/>
                </a:cxn>
                <a:cxn ang="0">
                  <a:pos x="13908927" y="34771362"/>
                </a:cxn>
                <a:cxn ang="0">
                  <a:pos x="48680312" y="125178397"/>
                </a:cxn>
                <a:cxn ang="0">
                  <a:pos x="69542770" y="180812204"/>
                </a:cxn>
                <a:cxn ang="0">
                  <a:pos x="76498166" y="257310320"/>
                </a:cxn>
                <a:cxn ang="0">
                  <a:pos x="83451697" y="326853045"/>
                </a:cxn>
                <a:cxn ang="0">
                  <a:pos x="97360624" y="396397634"/>
                </a:cxn>
                <a:cxn ang="0">
                  <a:pos x="104316020" y="452031441"/>
                </a:cxn>
                <a:cxn ang="0">
                  <a:pos x="111269551" y="542438475"/>
                </a:cxn>
                <a:cxn ang="0">
                  <a:pos x="132132010" y="618934727"/>
                </a:cxn>
                <a:cxn ang="0">
                  <a:pos x="139087406" y="688479317"/>
                </a:cxn>
                <a:cxn ang="0">
                  <a:pos x="139087406" y="758022041"/>
                </a:cxn>
                <a:cxn ang="0">
                  <a:pos x="152996333" y="827564766"/>
                </a:cxn>
                <a:cxn ang="0">
                  <a:pos x="180812322" y="938834245"/>
                </a:cxn>
                <a:cxn ang="0">
                  <a:pos x="187767718" y="1001423443"/>
                </a:cxn>
                <a:cxn ang="0">
                  <a:pos x="201676645" y="1077921560"/>
                </a:cxn>
                <a:cxn ang="0">
                  <a:pos x="222539103" y="1133555367"/>
                </a:cxn>
                <a:cxn ang="0">
                  <a:pos x="236448030" y="1210053483"/>
                </a:cxn>
                <a:cxn ang="0">
                  <a:pos x="257310488" y="1293505126"/>
                </a:cxn>
                <a:cxn ang="0">
                  <a:pos x="305990800" y="1383912160"/>
                </a:cxn>
                <a:cxn ang="0">
                  <a:pos x="333808654" y="1460410276"/>
                </a:cxn>
                <a:cxn ang="0">
                  <a:pos x="354671113" y="1516044083"/>
                </a:cxn>
                <a:cxn ang="0">
                  <a:pos x="410306821" y="1599495726"/>
                </a:cxn>
                <a:cxn ang="0">
                  <a:pos x="472896060" y="1696856287"/>
                </a:cxn>
                <a:cxn ang="0">
                  <a:pos x="507667445" y="1759445485"/>
                </a:cxn>
                <a:cxn ang="0">
                  <a:pos x="542438830" y="1815081157"/>
                </a:cxn>
                <a:cxn ang="0">
                  <a:pos x="611981601" y="1891579273"/>
                </a:cxn>
                <a:cxn ang="0">
                  <a:pos x="660661913" y="1940259553"/>
                </a:cxn>
                <a:cxn ang="0">
                  <a:pos x="751069006" y="2016755805"/>
                </a:cxn>
                <a:cxn ang="0">
                  <a:pos x="813658245" y="2058482558"/>
                </a:cxn>
                <a:cxn ang="0">
                  <a:pos x="890156412" y="2086300394"/>
                </a:cxn>
                <a:cxn ang="0">
                  <a:pos x="938836724" y="2107162839"/>
                </a:cxn>
                <a:cxn ang="0">
                  <a:pos x="1029241952" y="2100209312"/>
                </a:cxn>
                <a:cxn ang="0">
                  <a:pos x="1098786588" y="2086300394"/>
                </a:cxn>
                <a:cxn ang="0">
                  <a:pos x="1189191816" y="2058482558"/>
                </a:cxn>
                <a:cxn ang="0">
                  <a:pos x="1265689982" y="2037620114"/>
                </a:cxn>
                <a:cxn ang="0">
                  <a:pos x="1328279222" y="2009802278"/>
                </a:cxn>
                <a:cxn ang="0">
                  <a:pos x="1356097076" y="1988939834"/>
                </a:cxn>
                <a:cxn ang="0">
                  <a:pos x="1383914930" y="1961121998"/>
                </a:cxn>
                <a:cxn ang="0">
                  <a:pos x="1432595242" y="1947213080"/>
                </a:cxn>
                <a:cxn ang="0">
                  <a:pos x="1335232753" y="1919395244"/>
                </a:cxn>
                <a:cxn ang="0">
                  <a:pos x="1251781055" y="1898532799"/>
                </a:cxn>
                <a:cxn ang="0">
                  <a:pos x="1196147212" y="1877670355"/>
                </a:cxn>
                <a:cxn ang="0">
                  <a:pos x="1147466900" y="1835943601"/>
                </a:cxn>
                <a:cxn ang="0">
                  <a:pos x="1036197348" y="1759445485"/>
                </a:cxn>
                <a:cxn ang="0">
                  <a:pos x="952745651" y="1662084924"/>
                </a:cxn>
                <a:cxn ang="0">
                  <a:pos x="917972401" y="1613404644"/>
                </a:cxn>
                <a:cxn ang="0">
                  <a:pos x="855383162" y="1516044083"/>
                </a:cxn>
                <a:cxn ang="0">
                  <a:pos x="792795787" y="1425638914"/>
                </a:cxn>
                <a:cxn ang="0">
                  <a:pos x="660661913" y="1203099956"/>
                </a:cxn>
                <a:cxn ang="0">
                  <a:pos x="625890528" y="1119648313"/>
                </a:cxn>
                <a:cxn ang="0">
                  <a:pos x="577210215" y="1022287753"/>
                </a:cxn>
                <a:cxn ang="0">
                  <a:pos x="528529903" y="917971801"/>
                </a:cxn>
                <a:cxn ang="0">
                  <a:pos x="472896060" y="799748795"/>
                </a:cxn>
                <a:cxn ang="0">
                  <a:pos x="417260352" y="660661481"/>
                </a:cxn>
                <a:cxn ang="0">
                  <a:pos x="403351425" y="598072282"/>
                </a:cxn>
                <a:cxn ang="0">
                  <a:pos x="389442498" y="563300920"/>
                </a:cxn>
                <a:cxn ang="0">
                  <a:pos x="347717581" y="465940359"/>
                </a:cxn>
              </a:cxnLst>
              <a:rect l="0" t="0" r="0" b="0"/>
              <a:pathLst>
                <a:path w="414" h="606">
                  <a:moveTo>
                    <a:pt x="90" y="116"/>
                  </a:moveTo>
                  <a:lnTo>
                    <a:pt x="90" y="116"/>
                  </a:lnTo>
                  <a:lnTo>
                    <a:pt x="90" y="114"/>
                  </a:lnTo>
                  <a:lnTo>
                    <a:pt x="88" y="110"/>
                  </a:lnTo>
                  <a:lnTo>
                    <a:pt x="88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2" y="9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0" y="62"/>
                  </a:lnTo>
                  <a:lnTo>
                    <a:pt x="52" y="46"/>
                  </a:lnTo>
                  <a:lnTo>
                    <a:pt x="42" y="32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8" y="80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4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6" y="108"/>
                  </a:lnTo>
                  <a:lnTo>
                    <a:pt x="28" y="112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30" y="128"/>
                  </a:lnTo>
                  <a:lnTo>
                    <a:pt x="30" y="130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32" y="142"/>
                  </a:lnTo>
                  <a:lnTo>
                    <a:pt x="32" y="144"/>
                  </a:lnTo>
                  <a:lnTo>
                    <a:pt x="32" y="146"/>
                  </a:lnTo>
                  <a:lnTo>
                    <a:pt x="32" y="148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8"/>
                  </a:lnTo>
                  <a:lnTo>
                    <a:pt x="38" y="164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4" y="172"/>
                  </a:lnTo>
                  <a:lnTo>
                    <a:pt x="34" y="174"/>
                  </a:lnTo>
                  <a:lnTo>
                    <a:pt x="36" y="174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8" y="180"/>
                  </a:lnTo>
                  <a:lnTo>
                    <a:pt x="38" y="182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8" y="194"/>
                  </a:lnTo>
                  <a:lnTo>
                    <a:pt x="40" y="196"/>
                  </a:lnTo>
                  <a:lnTo>
                    <a:pt x="40" y="198"/>
                  </a:lnTo>
                  <a:lnTo>
                    <a:pt x="40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44" y="206"/>
                  </a:lnTo>
                  <a:lnTo>
                    <a:pt x="44" y="210"/>
                  </a:lnTo>
                  <a:lnTo>
                    <a:pt x="44" y="212"/>
                  </a:lnTo>
                  <a:lnTo>
                    <a:pt x="42" y="216"/>
                  </a:lnTo>
                  <a:lnTo>
                    <a:pt x="40" y="216"/>
                  </a:lnTo>
                  <a:lnTo>
                    <a:pt x="40" y="218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4" y="226"/>
                  </a:lnTo>
                  <a:lnTo>
                    <a:pt x="44" y="228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4" y="238"/>
                  </a:lnTo>
                  <a:lnTo>
                    <a:pt x="46" y="240"/>
                  </a:lnTo>
                  <a:lnTo>
                    <a:pt x="50" y="244"/>
                  </a:lnTo>
                  <a:lnTo>
                    <a:pt x="50" y="250"/>
                  </a:lnTo>
                  <a:lnTo>
                    <a:pt x="48" y="256"/>
                  </a:lnTo>
                  <a:lnTo>
                    <a:pt x="48" y="258"/>
                  </a:lnTo>
                  <a:lnTo>
                    <a:pt x="50" y="264"/>
                  </a:lnTo>
                  <a:lnTo>
                    <a:pt x="50" y="266"/>
                  </a:lnTo>
                  <a:lnTo>
                    <a:pt x="50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80"/>
                  </a:lnTo>
                  <a:lnTo>
                    <a:pt x="54" y="282"/>
                  </a:lnTo>
                  <a:lnTo>
                    <a:pt x="56" y="284"/>
                  </a:lnTo>
                  <a:lnTo>
                    <a:pt x="54" y="286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6" y="290"/>
                  </a:lnTo>
                  <a:lnTo>
                    <a:pt x="56" y="294"/>
                  </a:lnTo>
                  <a:lnTo>
                    <a:pt x="56" y="298"/>
                  </a:lnTo>
                  <a:lnTo>
                    <a:pt x="56" y="300"/>
                  </a:lnTo>
                  <a:lnTo>
                    <a:pt x="56" y="302"/>
                  </a:lnTo>
                  <a:lnTo>
                    <a:pt x="56" y="304"/>
                  </a:lnTo>
                  <a:lnTo>
                    <a:pt x="56" y="306"/>
                  </a:lnTo>
                  <a:lnTo>
                    <a:pt x="56" y="310"/>
                  </a:lnTo>
                  <a:lnTo>
                    <a:pt x="58" y="310"/>
                  </a:lnTo>
                  <a:lnTo>
                    <a:pt x="60" y="312"/>
                  </a:lnTo>
                  <a:lnTo>
                    <a:pt x="60" y="314"/>
                  </a:lnTo>
                  <a:lnTo>
                    <a:pt x="62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64" y="322"/>
                  </a:lnTo>
                  <a:lnTo>
                    <a:pt x="64" y="324"/>
                  </a:lnTo>
                  <a:lnTo>
                    <a:pt x="62" y="326"/>
                  </a:lnTo>
                  <a:lnTo>
                    <a:pt x="64" y="326"/>
                  </a:lnTo>
                  <a:lnTo>
                    <a:pt x="64" y="328"/>
                  </a:lnTo>
                  <a:lnTo>
                    <a:pt x="66" y="332"/>
                  </a:lnTo>
                  <a:lnTo>
                    <a:pt x="62" y="336"/>
                  </a:lnTo>
                  <a:lnTo>
                    <a:pt x="60" y="338"/>
                  </a:lnTo>
                  <a:lnTo>
                    <a:pt x="60" y="342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8"/>
                  </a:lnTo>
                  <a:lnTo>
                    <a:pt x="68" y="348"/>
                  </a:lnTo>
                  <a:lnTo>
                    <a:pt x="70" y="348"/>
                  </a:lnTo>
                  <a:lnTo>
                    <a:pt x="72" y="350"/>
                  </a:lnTo>
                  <a:lnTo>
                    <a:pt x="72" y="352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2"/>
                  </a:lnTo>
                  <a:lnTo>
                    <a:pt x="72" y="366"/>
                  </a:lnTo>
                  <a:lnTo>
                    <a:pt x="76" y="370"/>
                  </a:lnTo>
                  <a:lnTo>
                    <a:pt x="76" y="372"/>
                  </a:lnTo>
                  <a:lnTo>
                    <a:pt x="74" y="372"/>
                  </a:lnTo>
                  <a:lnTo>
                    <a:pt x="76" y="376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2"/>
                  </a:lnTo>
                  <a:lnTo>
                    <a:pt x="78" y="384"/>
                  </a:lnTo>
                  <a:lnTo>
                    <a:pt x="82" y="384"/>
                  </a:lnTo>
                  <a:lnTo>
                    <a:pt x="84" y="388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86" y="398"/>
                  </a:lnTo>
                  <a:lnTo>
                    <a:pt x="86" y="400"/>
                  </a:lnTo>
                  <a:lnTo>
                    <a:pt x="86" y="402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2" y="406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2"/>
                  </a:lnTo>
                  <a:lnTo>
                    <a:pt x="94" y="416"/>
                  </a:lnTo>
                  <a:lnTo>
                    <a:pt x="96" y="420"/>
                  </a:lnTo>
                  <a:lnTo>
                    <a:pt x="96" y="422"/>
                  </a:lnTo>
                  <a:lnTo>
                    <a:pt x="98" y="422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100" y="430"/>
                  </a:lnTo>
                  <a:lnTo>
                    <a:pt x="100" y="432"/>
                  </a:lnTo>
                  <a:lnTo>
                    <a:pt x="100" y="436"/>
                  </a:lnTo>
                  <a:lnTo>
                    <a:pt x="102" y="436"/>
                  </a:lnTo>
                  <a:lnTo>
                    <a:pt x="102" y="438"/>
                  </a:lnTo>
                  <a:lnTo>
                    <a:pt x="104" y="438"/>
                  </a:lnTo>
                  <a:lnTo>
                    <a:pt x="104" y="442"/>
                  </a:lnTo>
                  <a:lnTo>
                    <a:pt x="106" y="442"/>
                  </a:lnTo>
                  <a:lnTo>
                    <a:pt x="108" y="444"/>
                  </a:lnTo>
                  <a:lnTo>
                    <a:pt x="110" y="444"/>
                  </a:lnTo>
                  <a:lnTo>
                    <a:pt x="110" y="448"/>
                  </a:lnTo>
                  <a:lnTo>
                    <a:pt x="112" y="452"/>
                  </a:lnTo>
                  <a:lnTo>
                    <a:pt x="116" y="458"/>
                  </a:lnTo>
                  <a:lnTo>
                    <a:pt x="118" y="460"/>
                  </a:lnTo>
                  <a:lnTo>
                    <a:pt x="118" y="464"/>
                  </a:lnTo>
                  <a:lnTo>
                    <a:pt x="120" y="464"/>
                  </a:lnTo>
                  <a:lnTo>
                    <a:pt x="122" y="464"/>
                  </a:lnTo>
                  <a:lnTo>
                    <a:pt x="124" y="466"/>
                  </a:lnTo>
                  <a:lnTo>
                    <a:pt x="128" y="472"/>
                  </a:lnTo>
                  <a:lnTo>
                    <a:pt x="130" y="474"/>
                  </a:lnTo>
                  <a:lnTo>
                    <a:pt x="130" y="478"/>
                  </a:lnTo>
                  <a:lnTo>
                    <a:pt x="132" y="478"/>
                  </a:lnTo>
                  <a:lnTo>
                    <a:pt x="134" y="480"/>
                  </a:lnTo>
                  <a:lnTo>
                    <a:pt x="134" y="484"/>
                  </a:lnTo>
                  <a:lnTo>
                    <a:pt x="136" y="488"/>
                  </a:lnTo>
                  <a:lnTo>
                    <a:pt x="138" y="488"/>
                  </a:lnTo>
                  <a:lnTo>
                    <a:pt x="138" y="490"/>
                  </a:lnTo>
                  <a:lnTo>
                    <a:pt x="138" y="492"/>
                  </a:lnTo>
                  <a:lnTo>
                    <a:pt x="138" y="494"/>
                  </a:lnTo>
                  <a:lnTo>
                    <a:pt x="140" y="498"/>
                  </a:lnTo>
                  <a:lnTo>
                    <a:pt x="142" y="500"/>
                  </a:lnTo>
                  <a:lnTo>
                    <a:pt x="144" y="500"/>
                  </a:lnTo>
                  <a:lnTo>
                    <a:pt x="144" y="502"/>
                  </a:lnTo>
                  <a:lnTo>
                    <a:pt x="146" y="506"/>
                  </a:lnTo>
                  <a:lnTo>
                    <a:pt x="148" y="506"/>
                  </a:lnTo>
                  <a:lnTo>
                    <a:pt x="150" y="508"/>
                  </a:lnTo>
                  <a:lnTo>
                    <a:pt x="150" y="510"/>
                  </a:lnTo>
                  <a:lnTo>
                    <a:pt x="150" y="512"/>
                  </a:lnTo>
                  <a:lnTo>
                    <a:pt x="148" y="514"/>
                  </a:lnTo>
                  <a:lnTo>
                    <a:pt x="150" y="516"/>
                  </a:lnTo>
                  <a:lnTo>
                    <a:pt x="154" y="518"/>
                  </a:lnTo>
                  <a:lnTo>
                    <a:pt x="156" y="522"/>
                  </a:lnTo>
                  <a:lnTo>
                    <a:pt x="158" y="524"/>
                  </a:lnTo>
                  <a:lnTo>
                    <a:pt x="158" y="526"/>
                  </a:lnTo>
                  <a:lnTo>
                    <a:pt x="164" y="528"/>
                  </a:lnTo>
                  <a:lnTo>
                    <a:pt x="166" y="532"/>
                  </a:lnTo>
                  <a:lnTo>
                    <a:pt x="168" y="536"/>
                  </a:lnTo>
                  <a:lnTo>
                    <a:pt x="168" y="538"/>
                  </a:lnTo>
                  <a:lnTo>
                    <a:pt x="172" y="542"/>
                  </a:lnTo>
                  <a:lnTo>
                    <a:pt x="174" y="542"/>
                  </a:lnTo>
                  <a:lnTo>
                    <a:pt x="176" y="544"/>
                  </a:lnTo>
                  <a:lnTo>
                    <a:pt x="182" y="546"/>
                  </a:lnTo>
                  <a:lnTo>
                    <a:pt x="184" y="548"/>
                  </a:lnTo>
                  <a:lnTo>
                    <a:pt x="184" y="550"/>
                  </a:lnTo>
                  <a:lnTo>
                    <a:pt x="186" y="550"/>
                  </a:lnTo>
                  <a:lnTo>
                    <a:pt x="184" y="552"/>
                  </a:lnTo>
                  <a:lnTo>
                    <a:pt x="186" y="554"/>
                  </a:lnTo>
                  <a:lnTo>
                    <a:pt x="188" y="556"/>
                  </a:lnTo>
                  <a:lnTo>
                    <a:pt x="190" y="558"/>
                  </a:lnTo>
                  <a:lnTo>
                    <a:pt x="192" y="558"/>
                  </a:lnTo>
                  <a:lnTo>
                    <a:pt x="194" y="560"/>
                  </a:lnTo>
                  <a:lnTo>
                    <a:pt x="196" y="562"/>
                  </a:lnTo>
                  <a:lnTo>
                    <a:pt x="198" y="562"/>
                  </a:lnTo>
                  <a:lnTo>
                    <a:pt x="200" y="564"/>
                  </a:lnTo>
                  <a:lnTo>
                    <a:pt x="202" y="566"/>
                  </a:lnTo>
                  <a:lnTo>
                    <a:pt x="200" y="566"/>
                  </a:lnTo>
                  <a:lnTo>
                    <a:pt x="206" y="570"/>
                  </a:lnTo>
                  <a:lnTo>
                    <a:pt x="208" y="570"/>
                  </a:lnTo>
                  <a:lnTo>
                    <a:pt x="212" y="572"/>
                  </a:lnTo>
                  <a:lnTo>
                    <a:pt x="214" y="576"/>
                  </a:lnTo>
                  <a:lnTo>
                    <a:pt x="216" y="580"/>
                  </a:lnTo>
                  <a:lnTo>
                    <a:pt x="220" y="584"/>
                  </a:lnTo>
                  <a:lnTo>
                    <a:pt x="222" y="584"/>
                  </a:lnTo>
                  <a:lnTo>
                    <a:pt x="224" y="586"/>
                  </a:lnTo>
                  <a:lnTo>
                    <a:pt x="226" y="586"/>
                  </a:lnTo>
                  <a:lnTo>
                    <a:pt x="226" y="588"/>
                  </a:lnTo>
                  <a:lnTo>
                    <a:pt x="228" y="588"/>
                  </a:lnTo>
                  <a:lnTo>
                    <a:pt x="230" y="588"/>
                  </a:lnTo>
                  <a:lnTo>
                    <a:pt x="232" y="588"/>
                  </a:lnTo>
                  <a:lnTo>
                    <a:pt x="230" y="588"/>
                  </a:lnTo>
                  <a:lnTo>
                    <a:pt x="234" y="592"/>
                  </a:lnTo>
                  <a:lnTo>
                    <a:pt x="236" y="592"/>
                  </a:lnTo>
                  <a:lnTo>
                    <a:pt x="238" y="596"/>
                  </a:lnTo>
                  <a:lnTo>
                    <a:pt x="242" y="596"/>
                  </a:lnTo>
                  <a:lnTo>
                    <a:pt x="244" y="598"/>
                  </a:lnTo>
                  <a:lnTo>
                    <a:pt x="246" y="598"/>
                  </a:lnTo>
                  <a:lnTo>
                    <a:pt x="248" y="600"/>
                  </a:lnTo>
                  <a:lnTo>
                    <a:pt x="250" y="600"/>
                  </a:lnTo>
                  <a:lnTo>
                    <a:pt x="252" y="600"/>
                  </a:lnTo>
                  <a:lnTo>
                    <a:pt x="254" y="600"/>
                  </a:lnTo>
                  <a:lnTo>
                    <a:pt x="256" y="600"/>
                  </a:lnTo>
                  <a:lnTo>
                    <a:pt x="258" y="600"/>
                  </a:lnTo>
                  <a:lnTo>
                    <a:pt x="260" y="602"/>
                  </a:lnTo>
                  <a:lnTo>
                    <a:pt x="262" y="604"/>
                  </a:lnTo>
                  <a:lnTo>
                    <a:pt x="264" y="604"/>
                  </a:lnTo>
                  <a:lnTo>
                    <a:pt x="266" y="604"/>
                  </a:lnTo>
                  <a:lnTo>
                    <a:pt x="268" y="604"/>
                  </a:lnTo>
                  <a:lnTo>
                    <a:pt x="270" y="606"/>
                  </a:lnTo>
                  <a:lnTo>
                    <a:pt x="272" y="606"/>
                  </a:lnTo>
                  <a:lnTo>
                    <a:pt x="280" y="604"/>
                  </a:lnTo>
                  <a:lnTo>
                    <a:pt x="282" y="604"/>
                  </a:lnTo>
                  <a:lnTo>
                    <a:pt x="284" y="604"/>
                  </a:lnTo>
                  <a:lnTo>
                    <a:pt x="286" y="604"/>
                  </a:lnTo>
                  <a:lnTo>
                    <a:pt x="288" y="604"/>
                  </a:lnTo>
                  <a:lnTo>
                    <a:pt x="296" y="604"/>
                  </a:lnTo>
                  <a:lnTo>
                    <a:pt x="298" y="600"/>
                  </a:lnTo>
                  <a:lnTo>
                    <a:pt x="300" y="600"/>
                  </a:lnTo>
                  <a:lnTo>
                    <a:pt x="302" y="600"/>
                  </a:lnTo>
                  <a:lnTo>
                    <a:pt x="302" y="602"/>
                  </a:lnTo>
                  <a:lnTo>
                    <a:pt x="304" y="602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08" y="600"/>
                  </a:lnTo>
                  <a:lnTo>
                    <a:pt x="310" y="600"/>
                  </a:lnTo>
                  <a:lnTo>
                    <a:pt x="312" y="600"/>
                  </a:lnTo>
                  <a:lnTo>
                    <a:pt x="316" y="600"/>
                  </a:lnTo>
                  <a:lnTo>
                    <a:pt x="318" y="600"/>
                  </a:lnTo>
                  <a:lnTo>
                    <a:pt x="320" y="598"/>
                  </a:lnTo>
                  <a:lnTo>
                    <a:pt x="322" y="596"/>
                  </a:lnTo>
                  <a:lnTo>
                    <a:pt x="326" y="598"/>
                  </a:lnTo>
                  <a:lnTo>
                    <a:pt x="330" y="598"/>
                  </a:lnTo>
                  <a:lnTo>
                    <a:pt x="334" y="596"/>
                  </a:lnTo>
                  <a:lnTo>
                    <a:pt x="336" y="594"/>
                  </a:lnTo>
                  <a:lnTo>
                    <a:pt x="338" y="594"/>
                  </a:lnTo>
                  <a:lnTo>
                    <a:pt x="342" y="592"/>
                  </a:lnTo>
                  <a:lnTo>
                    <a:pt x="344" y="590"/>
                  </a:lnTo>
                  <a:lnTo>
                    <a:pt x="346" y="590"/>
                  </a:lnTo>
                  <a:lnTo>
                    <a:pt x="346" y="592"/>
                  </a:lnTo>
                  <a:lnTo>
                    <a:pt x="348" y="594"/>
                  </a:lnTo>
                  <a:lnTo>
                    <a:pt x="350" y="592"/>
                  </a:lnTo>
                  <a:lnTo>
                    <a:pt x="352" y="590"/>
                  </a:lnTo>
                  <a:lnTo>
                    <a:pt x="352" y="592"/>
                  </a:lnTo>
                  <a:lnTo>
                    <a:pt x="356" y="590"/>
                  </a:lnTo>
                  <a:lnTo>
                    <a:pt x="362" y="588"/>
                  </a:lnTo>
                  <a:lnTo>
                    <a:pt x="364" y="586"/>
                  </a:lnTo>
                  <a:lnTo>
                    <a:pt x="366" y="584"/>
                  </a:lnTo>
                  <a:lnTo>
                    <a:pt x="370" y="582"/>
                  </a:lnTo>
                  <a:lnTo>
                    <a:pt x="372" y="582"/>
                  </a:lnTo>
                  <a:lnTo>
                    <a:pt x="374" y="582"/>
                  </a:lnTo>
                  <a:lnTo>
                    <a:pt x="378" y="582"/>
                  </a:lnTo>
                  <a:lnTo>
                    <a:pt x="378" y="580"/>
                  </a:lnTo>
                  <a:lnTo>
                    <a:pt x="380" y="578"/>
                  </a:lnTo>
                  <a:lnTo>
                    <a:pt x="382" y="578"/>
                  </a:lnTo>
                  <a:lnTo>
                    <a:pt x="382" y="580"/>
                  </a:lnTo>
                  <a:lnTo>
                    <a:pt x="384" y="582"/>
                  </a:lnTo>
                  <a:lnTo>
                    <a:pt x="388" y="582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2" y="578"/>
                  </a:lnTo>
                  <a:lnTo>
                    <a:pt x="392" y="576"/>
                  </a:lnTo>
                  <a:lnTo>
                    <a:pt x="392" y="574"/>
                  </a:lnTo>
                  <a:lnTo>
                    <a:pt x="390" y="572"/>
                  </a:lnTo>
                  <a:lnTo>
                    <a:pt x="386" y="570"/>
                  </a:lnTo>
                  <a:lnTo>
                    <a:pt x="386" y="568"/>
                  </a:lnTo>
                  <a:lnTo>
                    <a:pt x="388" y="566"/>
                  </a:lnTo>
                  <a:lnTo>
                    <a:pt x="390" y="566"/>
                  </a:lnTo>
                  <a:lnTo>
                    <a:pt x="392" y="566"/>
                  </a:lnTo>
                  <a:lnTo>
                    <a:pt x="394" y="564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8" y="564"/>
                  </a:lnTo>
                  <a:lnTo>
                    <a:pt x="402" y="564"/>
                  </a:lnTo>
                  <a:lnTo>
                    <a:pt x="406" y="564"/>
                  </a:lnTo>
                  <a:lnTo>
                    <a:pt x="408" y="564"/>
                  </a:lnTo>
                  <a:lnTo>
                    <a:pt x="410" y="566"/>
                  </a:lnTo>
                  <a:lnTo>
                    <a:pt x="412" y="566"/>
                  </a:lnTo>
                  <a:lnTo>
                    <a:pt x="414" y="566"/>
                  </a:lnTo>
                  <a:lnTo>
                    <a:pt x="414" y="564"/>
                  </a:lnTo>
                  <a:lnTo>
                    <a:pt x="414" y="562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08" y="558"/>
                  </a:lnTo>
                  <a:lnTo>
                    <a:pt x="404" y="558"/>
                  </a:lnTo>
                  <a:lnTo>
                    <a:pt x="400" y="558"/>
                  </a:lnTo>
                  <a:lnTo>
                    <a:pt x="400" y="556"/>
                  </a:lnTo>
                  <a:lnTo>
                    <a:pt x="396" y="556"/>
                  </a:lnTo>
                  <a:lnTo>
                    <a:pt x="394" y="554"/>
                  </a:lnTo>
                  <a:lnTo>
                    <a:pt x="390" y="552"/>
                  </a:lnTo>
                  <a:lnTo>
                    <a:pt x="384" y="552"/>
                  </a:lnTo>
                  <a:lnTo>
                    <a:pt x="384" y="550"/>
                  </a:lnTo>
                  <a:lnTo>
                    <a:pt x="378" y="550"/>
                  </a:lnTo>
                  <a:lnTo>
                    <a:pt x="376" y="548"/>
                  </a:lnTo>
                  <a:lnTo>
                    <a:pt x="374" y="546"/>
                  </a:lnTo>
                  <a:lnTo>
                    <a:pt x="370" y="546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4" y="548"/>
                  </a:lnTo>
                  <a:lnTo>
                    <a:pt x="364" y="546"/>
                  </a:lnTo>
                  <a:lnTo>
                    <a:pt x="360" y="546"/>
                  </a:lnTo>
                  <a:lnTo>
                    <a:pt x="360" y="544"/>
                  </a:lnTo>
                  <a:lnTo>
                    <a:pt x="358" y="544"/>
                  </a:lnTo>
                  <a:lnTo>
                    <a:pt x="358" y="542"/>
                  </a:lnTo>
                  <a:lnTo>
                    <a:pt x="354" y="542"/>
                  </a:lnTo>
                  <a:lnTo>
                    <a:pt x="352" y="542"/>
                  </a:lnTo>
                  <a:lnTo>
                    <a:pt x="352" y="540"/>
                  </a:lnTo>
                  <a:lnTo>
                    <a:pt x="348" y="540"/>
                  </a:lnTo>
                  <a:lnTo>
                    <a:pt x="344" y="540"/>
                  </a:lnTo>
                  <a:lnTo>
                    <a:pt x="344" y="538"/>
                  </a:lnTo>
                  <a:lnTo>
                    <a:pt x="342" y="536"/>
                  </a:lnTo>
                  <a:lnTo>
                    <a:pt x="340" y="534"/>
                  </a:lnTo>
                  <a:lnTo>
                    <a:pt x="338" y="536"/>
                  </a:lnTo>
                  <a:lnTo>
                    <a:pt x="336" y="536"/>
                  </a:lnTo>
                  <a:lnTo>
                    <a:pt x="336" y="534"/>
                  </a:lnTo>
                  <a:lnTo>
                    <a:pt x="332" y="534"/>
                  </a:lnTo>
                  <a:lnTo>
                    <a:pt x="332" y="532"/>
                  </a:lnTo>
                  <a:lnTo>
                    <a:pt x="330" y="530"/>
                  </a:lnTo>
                  <a:lnTo>
                    <a:pt x="330" y="528"/>
                  </a:lnTo>
                  <a:lnTo>
                    <a:pt x="328" y="528"/>
                  </a:lnTo>
                  <a:lnTo>
                    <a:pt x="328" y="526"/>
                  </a:lnTo>
                  <a:lnTo>
                    <a:pt x="324" y="524"/>
                  </a:lnTo>
                  <a:lnTo>
                    <a:pt x="316" y="522"/>
                  </a:lnTo>
                  <a:lnTo>
                    <a:pt x="310" y="518"/>
                  </a:lnTo>
                  <a:lnTo>
                    <a:pt x="306" y="512"/>
                  </a:lnTo>
                  <a:lnTo>
                    <a:pt x="304" y="508"/>
                  </a:lnTo>
                  <a:lnTo>
                    <a:pt x="302" y="508"/>
                  </a:lnTo>
                  <a:lnTo>
                    <a:pt x="300" y="508"/>
                  </a:lnTo>
                  <a:lnTo>
                    <a:pt x="298" y="506"/>
                  </a:lnTo>
                  <a:lnTo>
                    <a:pt x="294" y="502"/>
                  </a:lnTo>
                  <a:lnTo>
                    <a:pt x="292" y="500"/>
                  </a:lnTo>
                  <a:lnTo>
                    <a:pt x="292" y="498"/>
                  </a:lnTo>
                  <a:lnTo>
                    <a:pt x="292" y="494"/>
                  </a:lnTo>
                  <a:lnTo>
                    <a:pt x="286" y="492"/>
                  </a:lnTo>
                  <a:lnTo>
                    <a:pt x="284" y="490"/>
                  </a:lnTo>
                  <a:lnTo>
                    <a:pt x="282" y="488"/>
                  </a:lnTo>
                  <a:lnTo>
                    <a:pt x="282" y="486"/>
                  </a:lnTo>
                  <a:lnTo>
                    <a:pt x="278" y="484"/>
                  </a:lnTo>
                  <a:lnTo>
                    <a:pt x="276" y="482"/>
                  </a:lnTo>
                  <a:lnTo>
                    <a:pt x="274" y="478"/>
                  </a:lnTo>
                  <a:lnTo>
                    <a:pt x="274" y="476"/>
                  </a:lnTo>
                  <a:lnTo>
                    <a:pt x="274" y="472"/>
                  </a:lnTo>
                  <a:lnTo>
                    <a:pt x="272" y="470"/>
                  </a:lnTo>
                  <a:lnTo>
                    <a:pt x="268" y="468"/>
                  </a:lnTo>
                  <a:lnTo>
                    <a:pt x="268" y="464"/>
                  </a:lnTo>
                  <a:lnTo>
                    <a:pt x="266" y="464"/>
                  </a:lnTo>
                  <a:lnTo>
                    <a:pt x="264" y="464"/>
                  </a:lnTo>
                  <a:lnTo>
                    <a:pt x="262" y="460"/>
                  </a:lnTo>
                  <a:lnTo>
                    <a:pt x="262" y="458"/>
                  </a:lnTo>
                  <a:lnTo>
                    <a:pt x="260" y="456"/>
                  </a:lnTo>
                  <a:lnTo>
                    <a:pt x="258" y="454"/>
                  </a:lnTo>
                  <a:lnTo>
                    <a:pt x="256" y="450"/>
                  </a:lnTo>
                  <a:lnTo>
                    <a:pt x="254" y="444"/>
                  </a:lnTo>
                  <a:lnTo>
                    <a:pt x="254" y="442"/>
                  </a:lnTo>
                  <a:lnTo>
                    <a:pt x="250" y="440"/>
                  </a:lnTo>
                  <a:lnTo>
                    <a:pt x="248" y="440"/>
                  </a:lnTo>
                  <a:lnTo>
                    <a:pt x="246" y="436"/>
                  </a:lnTo>
                  <a:lnTo>
                    <a:pt x="244" y="432"/>
                  </a:lnTo>
                  <a:lnTo>
                    <a:pt x="242" y="432"/>
                  </a:lnTo>
                  <a:lnTo>
                    <a:pt x="240" y="430"/>
                  </a:lnTo>
                  <a:lnTo>
                    <a:pt x="238" y="428"/>
                  </a:lnTo>
                  <a:lnTo>
                    <a:pt x="232" y="418"/>
                  </a:lnTo>
                  <a:lnTo>
                    <a:pt x="232" y="416"/>
                  </a:lnTo>
                  <a:lnTo>
                    <a:pt x="228" y="414"/>
                  </a:lnTo>
                  <a:lnTo>
                    <a:pt x="228" y="412"/>
                  </a:lnTo>
                  <a:lnTo>
                    <a:pt x="228" y="410"/>
                  </a:lnTo>
                  <a:lnTo>
                    <a:pt x="228" y="408"/>
                  </a:lnTo>
                  <a:lnTo>
                    <a:pt x="226" y="406"/>
                  </a:lnTo>
                  <a:lnTo>
                    <a:pt x="218" y="396"/>
                  </a:lnTo>
                  <a:lnTo>
                    <a:pt x="200" y="360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6" y="348"/>
                  </a:lnTo>
                  <a:lnTo>
                    <a:pt x="190" y="346"/>
                  </a:lnTo>
                  <a:lnTo>
                    <a:pt x="188" y="342"/>
                  </a:lnTo>
                  <a:lnTo>
                    <a:pt x="188" y="338"/>
                  </a:lnTo>
                  <a:lnTo>
                    <a:pt x="184" y="334"/>
                  </a:lnTo>
                  <a:lnTo>
                    <a:pt x="182" y="332"/>
                  </a:lnTo>
                  <a:lnTo>
                    <a:pt x="180" y="328"/>
                  </a:lnTo>
                  <a:lnTo>
                    <a:pt x="180" y="326"/>
                  </a:lnTo>
                  <a:lnTo>
                    <a:pt x="180" y="324"/>
                  </a:lnTo>
                  <a:lnTo>
                    <a:pt x="180" y="322"/>
                  </a:lnTo>
                  <a:lnTo>
                    <a:pt x="178" y="320"/>
                  </a:lnTo>
                  <a:lnTo>
                    <a:pt x="176" y="316"/>
                  </a:lnTo>
                  <a:lnTo>
                    <a:pt x="178" y="314"/>
                  </a:lnTo>
                  <a:lnTo>
                    <a:pt x="176" y="310"/>
                  </a:lnTo>
                  <a:lnTo>
                    <a:pt x="172" y="306"/>
                  </a:lnTo>
                  <a:lnTo>
                    <a:pt x="170" y="304"/>
                  </a:lnTo>
                  <a:lnTo>
                    <a:pt x="170" y="300"/>
                  </a:lnTo>
                  <a:lnTo>
                    <a:pt x="170" y="296"/>
                  </a:lnTo>
                  <a:lnTo>
                    <a:pt x="168" y="294"/>
                  </a:lnTo>
                  <a:lnTo>
                    <a:pt x="166" y="294"/>
                  </a:lnTo>
                  <a:lnTo>
                    <a:pt x="164" y="290"/>
                  </a:lnTo>
                  <a:lnTo>
                    <a:pt x="158" y="290"/>
                  </a:lnTo>
                  <a:lnTo>
                    <a:pt x="160" y="288"/>
                  </a:lnTo>
                  <a:lnTo>
                    <a:pt x="160" y="284"/>
                  </a:lnTo>
                  <a:lnTo>
                    <a:pt x="160" y="282"/>
                  </a:lnTo>
                  <a:lnTo>
                    <a:pt x="160" y="280"/>
                  </a:lnTo>
                  <a:lnTo>
                    <a:pt x="158" y="276"/>
                  </a:lnTo>
                  <a:lnTo>
                    <a:pt x="152" y="266"/>
                  </a:lnTo>
                  <a:lnTo>
                    <a:pt x="152" y="264"/>
                  </a:lnTo>
                  <a:lnTo>
                    <a:pt x="152" y="262"/>
                  </a:lnTo>
                  <a:lnTo>
                    <a:pt x="150" y="258"/>
                  </a:lnTo>
                  <a:lnTo>
                    <a:pt x="142" y="246"/>
                  </a:lnTo>
                  <a:lnTo>
                    <a:pt x="142" y="244"/>
                  </a:lnTo>
                  <a:lnTo>
                    <a:pt x="142" y="242"/>
                  </a:lnTo>
                  <a:lnTo>
                    <a:pt x="140" y="238"/>
                  </a:lnTo>
                  <a:lnTo>
                    <a:pt x="132" y="230"/>
                  </a:lnTo>
                  <a:lnTo>
                    <a:pt x="134" y="230"/>
                  </a:lnTo>
                  <a:lnTo>
                    <a:pt x="136" y="230"/>
                  </a:lnTo>
                  <a:lnTo>
                    <a:pt x="136" y="226"/>
                  </a:lnTo>
                  <a:lnTo>
                    <a:pt x="134" y="224"/>
                  </a:lnTo>
                  <a:lnTo>
                    <a:pt x="130" y="222"/>
                  </a:lnTo>
                  <a:lnTo>
                    <a:pt x="126" y="216"/>
                  </a:lnTo>
                  <a:lnTo>
                    <a:pt x="122" y="204"/>
                  </a:lnTo>
                  <a:lnTo>
                    <a:pt x="122" y="202"/>
                  </a:lnTo>
                  <a:lnTo>
                    <a:pt x="120" y="200"/>
                  </a:lnTo>
                  <a:lnTo>
                    <a:pt x="120" y="198"/>
                  </a:lnTo>
                  <a:lnTo>
                    <a:pt x="120" y="194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86"/>
                  </a:lnTo>
                  <a:lnTo>
                    <a:pt x="118" y="184"/>
                  </a:lnTo>
                  <a:lnTo>
                    <a:pt x="118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8"/>
                  </a:lnTo>
                  <a:lnTo>
                    <a:pt x="116" y="176"/>
                  </a:lnTo>
                  <a:lnTo>
                    <a:pt x="118" y="174"/>
                  </a:lnTo>
                  <a:lnTo>
                    <a:pt x="116" y="172"/>
                  </a:lnTo>
                  <a:lnTo>
                    <a:pt x="114" y="168"/>
                  </a:lnTo>
                  <a:lnTo>
                    <a:pt x="112" y="168"/>
                  </a:lnTo>
                  <a:lnTo>
                    <a:pt x="112" y="166"/>
                  </a:lnTo>
                  <a:lnTo>
                    <a:pt x="114" y="164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06" y="158"/>
                  </a:lnTo>
                  <a:lnTo>
                    <a:pt x="104" y="152"/>
                  </a:lnTo>
                  <a:lnTo>
                    <a:pt x="104" y="150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98" y="132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28"/>
                  </a:lnTo>
                  <a:lnTo>
                    <a:pt x="92" y="124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6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Freeform 43"/>
            <p:cNvSpPr/>
            <p:nvPr/>
          </p:nvSpPr>
          <p:spPr>
            <a:xfrm>
              <a:off x="100695" y="0"/>
              <a:ext cx="809287" cy="1271737"/>
            </a:xfrm>
            <a:custGeom>
              <a:avLst/>
              <a:gdLst/>
              <a:ahLst/>
              <a:cxnLst>
                <a:cxn ang="0">
                  <a:pos x="1258734046" y="0"/>
                </a:cxn>
                <a:cxn ang="0">
                  <a:pos x="1098784251" y="90407075"/>
                </a:cxn>
                <a:cxn ang="0">
                  <a:pos x="987516612" y="187767679"/>
                </a:cxn>
                <a:cxn ang="0">
                  <a:pos x="897109557" y="299037208"/>
                </a:cxn>
                <a:cxn ang="0">
                  <a:pos x="806702503" y="445078115"/>
                </a:cxn>
                <a:cxn ang="0">
                  <a:pos x="744113290" y="591119021"/>
                </a:cxn>
                <a:cxn ang="0">
                  <a:pos x="709341920" y="674570702"/>
                </a:cxn>
                <a:cxn ang="0">
                  <a:pos x="660661629" y="758022382"/>
                </a:cxn>
                <a:cxn ang="0">
                  <a:pos x="611981338" y="869291910"/>
                </a:cxn>
                <a:cxn ang="0">
                  <a:pos x="556347518" y="1057059590"/>
                </a:cxn>
                <a:cxn ang="0">
                  <a:pos x="535483204" y="1154420194"/>
                </a:cxn>
                <a:cxn ang="0">
                  <a:pos x="514620755" y="1258736193"/>
                </a:cxn>
                <a:cxn ang="0">
                  <a:pos x="479849385" y="1328278949"/>
                </a:cxn>
                <a:cxn ang="0">
                  <a:pos x="445078015" y="1425639554"/>
                </a:cxn>
                <a:cxn ang="0">
                  <a:pos x="521574283" y="1390868176"/>
                </a:cxn>
                <a:cxn ang="0">
                  <a:pos x="549392125" y="1314370025"/>
                </a:cxn>
                <a:cxn ang="0">
                  <a:pos x="598072417" y="1251780799"/>
                </a:cxn>
                <a:cxn ang="0">
                  <a:pos x="577209967" y="1335232479"/>
                </a:cxn>
                <a:cxn ang="0">
                  <a:pos x="514620755" y="1481273386"/>
                </a:cxn>
                <a:cxn ang="0">
                  <a:pos x="472893992" y="1627316157"/>
                </a:cxn>
                <a:cxn ang="0">
                  <a:pos x="445078015" y="1717721367"/>
                </a:cxn>
                <a:cxn ang="0">
                  <a:pos x="424213701" y="1815081971"/>
                </a:cxn>
                <a:cxn ang="0">
                  <a:pos x="368579881" y="1905489046"/>
                </a:cxn>
                <a:cxn ang="0">
                  <a:pos x="97360583" y="2147483646"/>
                </a:cxn>
                <a:cxn ang="0">
                  <a:pos x="6953528" y="2147483646"/>
                </a:cxn>
                <a:cxn ang="0">
                  <a:pos x="215583614" y="2147483646"/>
                </a:cxn>
                <a:cxn ang="0">
                  <a:pos x="319899590" y="2134981633"/>
                </a:cxn>
                <a:cxn ang="0">
                  <a:pos x="375533409" y="2093256725"/>
                </a:cxn>
                <a:cxn ang="0">
                  <a:pos x="278172827" y="2147483646"/>
                </a:cxn>
                <a:cxn ang="0">
                  <a:pos x="222539007" y="2147483646"/>
                </a:cxn>
                <a:cxn ang="0">
                  <a:pos x="292081748" y="2147483646"/>
                </a:cxn>
                <a:cxn ang="0">
                  <a:pos x="382488802" y="2147483646"/>
                </a:cxn>
                <a:cxn ang="0">
                  <a:pos x="452031543" y="2147483646"/>
                </a:cxn>
                <a:cxn ang="0">
                  <a:pos x="486802913" y="2141937028"/>
                </a:cxn>
                <a:cxn ang="0">
                  <a:pos x="535483204" y="2093256725"/>
                </a:cxn>
                <a:cxn ang="0">
                  <a:pos x="618936731" y="2065438877"/>
                </a:cxn>
                <a:cxn ang="0">
                  <a:pos x="653708101" y="2002849651"/>
                </a:cxn>
                <a:cxn ang="0">
                  <a:pos x="716297313" y="1898533652"/>
                </a:cxn>
                <a:cxn ang="0">
                  <a:pos x="771931133" y="1773357064"/>
                </a:cxn>
                <a:cxn ang="0">
                  <a:pos x="792793582" y="1682949989"/>
                </a:cxn>
                <a:cxn ang="0">
                  <a:pos x="813657896" y="1599498309"/>
                </a:cxn>
                <a:cxn ang="0">
                  <a:pos x="841473873" y="1509091234"/>
                </a:cxn>
                <a:cxn ang="0">
                  <a:pos x="862338187" y="1418686024"/>
                </a:cxn>
                <a:cxn ang="0">
                  <a:pos x="883200636" y="1342187873"/>
                </a:cxn>
                <a:cxn ang="0">
                  <a:pos x="904063085" y="1251780799"/>
                </a:cxn>
                <a:cxn ang="0">
                  <a:pos x="924927399" y="1168329118"/>
                </a:cxn>
                <a:cxn ang="0">
                  <a:pos x="945789849" y="1070968514"/>
                </a:cxn>
                <a:cxn ang="0">
                  <a:pos x="945789849" y="994470363"/>
                </a:cxn>
                <a:cxn ang="0">
                  <a:pos x="959698770" y="911018683"/>
                </a:cxn>
                <a:cxn ang="0">
                  <a:pos x="980561219" y="834520532"/>
                </a:cxn>
                <a:cxn ang="0">
                  <a:pos x="1008379061" y="764977776"/>
                </a:cxn>
                <a:cxn ang="0">
                  <a:pos x="1022287982" y="695433155"/>
                </a:cxn>
                <a:cxn ang="0">
                  <a:pos x="1057059352" y="584163627"/>
                </a:cxn>
                <a:cxn ang="0">
                  <a:pos x="1077921801" y="521576265"/>
                </a:cxn>
                <a:cxn ang="0">
                  <a:pos x="1126602093" y="417260266"/>
                </a:cxn>
                <a:cxn ang="0">
                  <a:pos x="1230918068" y="250356906"/>
                </a:cxn>
                <a:cxn ang="0">
                  <a:pos x="1293507280" y="187767679"/>
                </a:cxn>
                <a:cxn ang="0">
                  <a:pos x="1425639233" y="180812285"/>
                </a:cxn>
                <a:cxn ang="0">
                  <a:pos x="1467364132" y="243401511"/>
                </a:cxn>
                <a:cxn ang="0">
                  <a:pos x="1502137367" y="146040907"/>
                </a:cxn>
                <a:cxn ang="0">
                  <a:pos x="1404776784" y="55633832"/>
                </a:cxn>
              </a:cxnLst>
              <a:rect l="0" t="0" r="0" b="0"/>
              <a:pathLst>
                <a:path w="434" h="682">
                  <a:moveTo>
                    <a:pt x="396" y="12"/>
                  </a:moveTo>
                  <a:lnTo>
                    <a:pt x="396" y="12"/>
                  </a:lnTo>
                  <a:lnTo>
                    <a:pt x="394" y="12"/>
                  </a:lnTo>
                  <a:lnTo>
                    <a:pt x="386" y="6"/>
                  </a:lnTo>
                  <a:lnTo>
                    <a:pt x="384" y="6"/>
                  </a:lnTo>
                  <a:lnTo>
                    <a:pt x="382" y="6"/>
                  </a:lnTo>
                  <a:lnTo>
                    <a:pt x="380" y="6"/>
                  </a:lnTo>
                  <a:lnTo>
                    <a:pt x="376" y="4"/>
                  </a:lnTo>
                  <a:lnTo>
                    <a:pt x="368" y="4"/>
                  </a:lnTo>
                  <a:lnTo>
                    <a:pt x="366" y="4"/>
                  </a:lnTo>
                  <a:lnTo>
                    <a:pt x="366" y="2"/>
                  </a:lnTo>
                  <a:lnTo>
                    <a:pt x="366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6" y="2"/>
                  </a:lnTo>
                  <a:lnTo>
                    <a:pt x="354" y="2"/>
                  </a:lnTo>
                  <a:lnTo>
                    <a:pt x="354" y="4"/>
                  </a:lnTo>
                  <a:lnTo>
                    <a:pt x="352" y="4"/>
                  </a:lnTo>
                  <a:lnTo>
                    <a:pt x="350" y="4"/>
                  </a:lnTo>
                  <a:lnTo>
                    <a:pt x="344" y="6"/>
                  </a:lnTo>
                  <a:lnTo>
                    <a:pt x="332" y="16"/>
                  </a:lnTo>
                  <a:lnTo>
                    <a:pt x="326" y="20"/>
                  </a:lnTo>
                  <a:lnTo>
                    <a:pt x="318" y="24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6" y="30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08" y="36"/>
                  </a:lnTo>
                  <a:lnTo>
                    <a:pt x="304" y="36"/>
                  </a:lnTo>
                  <a:lnTo>
                    <a:pt x="302" y="38"/>
                  </a:lnTo>
                  <a:lnTo>
                    <a:pt x="298" y="42"/>
                  </a:lnTo>
                  <a:lnTo>
                    <a:pt x="298" y="44"/>
                  </a:lnTo>
                  <a:lnTo>
                    <a:pt x="296" y="46"/>
                  </a:lnTo>
                  <a:lnTo>
                    <a:pt x="292" y="50"/>
                  </a:lnTo>
                  <a:lnTo>
                    <a:pt x="284" y="54"/>
                  </a:lnTo>
                  <a:lnTo>
                    <a:pt x="278" y="58"/>
                  </a:lnTo>
                  <a:lnTo>
                    <a:pt x="276" y="62"/>
                  </a:lnTo>
                  <a:lnTo>
                    <a:pt x="276" y="66"/>
                  </a:lnTo>
                  <a:lnTo>
                    <a:pt x="274" y="66"/>
                  </a:lnTo>
                  <a:lnTo>
                    <a:pt x="270" y="70"/>
                  </a:lnTo>
                  <a:lnTo>
                    <a:pt x="266" y="74"/>
                  </a:lnTo>
                  <a:lnTo>
                    <a:pt x="262" y="80"/>
                  </a:lnTo>
                  <a:lnTo>
                    <a:pt x="260" y="84"/>
                  </a:lnTo>
                  <a:lnTo>
                    <a:pt x="258" y="86"/>
                  </a:lnTo>
                  <a:lnTo>
                    <a:pt x="254" y="94"/>
                  </a:lnTo>
                  <a:lnTo>
                    <a:pt x="248" y="96"/>
                  </a:lnTo>
                  <a:lnTo>
                    <a:pt x="244" y="100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4" y="108"/>
                  </a:ln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4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28" y="138"/>
                  </a:lnTo>
                  <a:lnTo>
                    <a:pt x="226" y="140"/>
                  </a:lnTo>
                  <a:lnTo>
                    <a:pt x="226" y="144"/>
                  </a:lnTo>
                  <a:lnTo>
                    <a:pt x="222" y="150"/>
                  </a:lnTo>
                  <a:lnTo>
                    <a:pt x="218" y="156"/>
                  </a:lnTo>
                  <a:lnTo>
                    <a:pt x="218" y="158"/>
                  </a:lnTo>
                  <a:lnTo>
                    <a:pt x="216" y="164"/>
                  </a:lnTo>
                  <a:lnTo>
                    <a:pt x="216" y="166"/>
                  </a:lnTo>
                  <a:lnTo>
                    <a:pt x="216" y="168"/>
                  </a:lnTo>
                  <a:lnTo>
                    <a:pt x="214" y="170"/>
                  </a:lnTo>
                  <a:lnTo>
                    <a:pt x="212" y="172"/>
                  </a:lnTo>
                  <a:lnTo>
                    <a:pt x="212" y="174"/>
                  </a:lnTo>
                  <a:lnTo>
                    <a:pt x="210" y="178"/>
                  </a:lnTo>
                  <a:lnTo>
                    <a:pt x="210" y="180"/>
                  </a:lnTo>
                  <a:lnTo>
                    <a:pt x="206" y="184"/>
                  </a:lnTo>
                  <a:lnTo>
                    <a:pt x="204" y="186"/>
                  </a:lnTo>
                  <a:lnTo>
                    <a:pt x="204" y="188"/>
                  </a:lnTo>
                  <a:lnTo>
                    <a:pt x="204" y="192"/>
                  </a:lnTo>
                  <a:lnTo>
                    <a:pt x="204" y="194"/>
                  </a:lnTo>
                  <a:lnTo>
                    <a:pt x="206" y="192"/>
                  </a:lnTo>
                  <a:lnTo>
                    <a:pt x="204" y="194"/>
                  </a:lnTo>
                  <a:lnTo>
                    <a:pt x="206" y="194"/>
                  </a:lnTo>
                  <a:lnTo>
                    <a:pt x="202" y="198"/>
                  </a:lnTo>
                  <a:lnTo>
                    <a:pt x="202" y="202"/>
                  </a:lnTo>
                  <a:lnTo>
                    <a:pt x="202" y="204"/>
                  </a:lnTo>
                  <a:lnTo>
                    <a:pt x="200" y="206"/>
                  </a:lnTo>
                  <a:lnTo>
                    <a:pt x="200" y="208"/>
                  </a:lnTo>
                  <a:lnTo>
                    <a:pt x="200" y="210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2" y="214"/>
                  </a:lnTo>
                  <a:lnTo>
                    <a:pt x="190" y="218"/>
                  </a:lnTo>
                  <a:lnTo>
                    <a:pt x="188" y="222"/>
                  </a:lnTo>
                  <a:lnTo>
                    <a:pt x="188" y="226"/>
                  </a:lnTo>
                  <a:lnTo>
                    <a:pt x="188" y="228"/>
                  </a:lnTo>
                  <a:lnTo>
                    <a:pt x="186" y="228"/>
                  </a:lnTo>
                  <a:lnTo>
                    <a:pt x="184" y="232"/>
                  </a:lnTo>
                  <a:lnTo>
                    <a:pt x="182" y="234"/>
                  </a:lnTo>
                  <a:lnTo>
                    <a:pt x="184" y="236"/>
                  </a:lnTo>
                  <a:lnTo>
                    <a:pt x="184" y="242"/>
                  </a:lnTo>
                  <a:lnTo>
                    <a:pt x="182" y="246"/>
                  </a:lnTo>
                  <a:lnTo>
                    <a:pt x="176" y="250"/>
                  </a:lnTo>
                  <a:lnTo>
                    <a:pt x="174" y="254"/>
                  </a:lnTo>
                  <a:lnTo>
                    <a:pt x="174" y="260"/>
                  </a:lnTo>
                  <a:lnTo>
                    <a:pt x="172" y="262"/>
                  </a:lnTo>
                  <a:lnTo>
                    <a:pt x="172" y="266"/>
                  </a:lnTo>
                  <a:lnTo>
                    <a:pt x="172" y="268"/>
                  </a:lnTo>
                  <a:lnTo>
                    <a:pt x="170" y="270"/>
                  </a:lnTo>
                  <a:lnTo>
                    <a:pt x="170" y="276"/>
                  </a:lnTo>
                  <a:lnTo>
                    <a:pt x="170" y="278"/>
                  </a:lnTo>
                  <a:lnTo>
                    <a:pt x="168" y="282"/>
                  </a:lnTo>
                  <a:lnTo>
                    <a:pt x="162" y="300"/>
                  </a:lnTo>
                  <a:lnTo>
                    <a:pt x="160" y="304"/>
                  </a:lnTo>
                  <a:lnTo>
                    <a:pt x="160" y="308"/>
                  </a:lnTo>
                  <a:lnTo>
                    <a:pt x="158" y="310"/>
                  </a:lnTo>
                  <a:lnTo>
                    <a:pt x="158" y="312"/>
                  </a:lnTo>
                  <a:lnTo>
                    <a:pt x="158" y="314"/>
                  </a:lnTo>
                  <a:lnTo>
                    <a:pt x="156" y="316"/>
                  </a:lnTo>
                  <a:lnTo>
                    <a:pt x="154" y="316"/>
                  </a:lnTo>
                  <a:lnTo>
                    <a:pt x="152" y="316"/>
                  </a:lnTo>
                  <a:lnTo>
                    <a:pt x="152" y="320"/>
                  </a:lnTo>
                  <a:lnTo>
                    <a:pt x="154" y="326"/>
                  </a:lnTo>
                  <a:lnTo>
                    <a:pt x="154" y="328"/>
                  </a:lnTo>
                  <a:lnTo>
                    <a:pt x="154" y="330"/>
                  </a:lnTo>
                  <a:lnTo>
                    <a:pt x="154" y="332"/>
                  </a:lnTo>
                  <a:lnTo>
                    <a:pt x="154" y="334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46"/>
                  </a:lnTo>
                  <a:lnTo>
                    <a:pt x="148" y="348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2"/>
                  </a:lnTo>
                  <a:lnTo>
                    <a:pt x="150" y="354"/>
                  </a:lnTo>
                  <a:lnTo>
                    <a:pt x="150" y="358"/>
                  </a:lnTo>
                  <a:lnTo>
                    <a:pt x="152" y="358"/>
                  </a:lnTo>
                  <a:lnTo>
                    <a:pt x="152" y="360"/>
                  </a:lnTo>
                  <a:lnTo>
                    <a:pt x="148" y="362"/>
                  </a:lnTo>
                  <a:lnTo>
                    <a:pt x="142" y="362"/>
                  </a:lnTo>
                  <a:lnTo>
                    <a:pt x="142" y="364"/>
                  </a:lnTo>
                  <a:lnTo>
                    <a:pt x="142" y="366"/>
                  </a:lnTo>
                  <a:lnTo>
                    <a:pt x="140" y="366"/>
                  </a:lnTo>
                  <a:lnTo>
                    <a:pt x="138" y="368"/>
                  </a:lnTo>
                  <a:lnTo>
                    <a:pt x="138" y="370"/>
                  </a:lnTo>
                  <a:lnTo>
                    <a:pt x="138" y="372"/>
                  </a:lnTo>
                  <a:lnTo>
                    <a:pt x="138" y="374"/>
                  </a:lnTo>
                  <a:lnTo>
                    <a:pt x="138" y="376"/>
                  </a:lnTo>
                  <a:lnTo>
                    <a:pt x="138" y="380"/>
                  </a:lnTo>
                  <a:lnTo>
                    <a:pt x="138" y="382"/>
                  </a:lnTo>
                  <a:lnTo>
                    <a:pt x="138" y="384"/>
                  </a:lnTo>
                  <a:lnTo>
                    <a:pt x="138" y="390"/>
                  </a:lnTo>
                  <a:lnTo>
                    <a:pt x="134" y="392"/>
                  </a:lnTo>
                  <a:lnTo>
                    <a:pt x="134" y="394"/>
                  </a:lnTo>
                  <a:lnTo>
                    <a:pt x="132" y="396"/>
                  </a:lnTo>
                  <a:lnTo>
                    <a:pt x="130" y="396"/>
                  </a:lnTo>
                  <a:lnTo>
                    <a:pt x="130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2" y="408"/>
                  </a:lnTo>
                  <a:lnTo>
                    <a:pt x="130" y="410"/>
                  </a:lnTo>
                  <a:lnTo>
                    <a:pt x="128" y="410"/>
                  </a:lnTo>
                  <a:lnTo>
                    <a:pt x="128" y="414"/>
                  </a:lnTo>
                  <a:lnTo>
                    <a:pt x="128" y="416"/>
                  </a:lnTo>
                  <a:lnTo>
                    <a:pt x="132" y="416"/>
                  </a:lnTo>
                  <a:lnTo>
                    <a:pt x="134" y="416"/>
                  </a:lnTo>
                  <a:lnTo>
                    <a:pt x="138" y="416"/>
                  </a:lnTo>
                  <a:lnTo>
                    <a:pt x="140" y="416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6" y="408"/>
                  </a:lnTo>
                  <a:lnTo>
                    <a:pt x="150" y="404"/>
                  </a:lnTo>
                  <a:lnTo>
                    <a:pt x="150" y="400"/>
                  </a:lnTo>
                  <a:lnTo>
                    <a:pt x="150" y="398"/>
                  </a:lnTo>
                  <a:lnTo>
                    <a:pt x="150" y="396"/>
                  </a:lnTo>
                  <a:lnTo>
                    <a:pt x="152" y="394"/>
                  </a:lnTo>
                  <a:lnTo>
                    <a:pt x="152" y="392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6" y="384"/>
                  </a:lnTo>
                  <a:lnTo>
                    <a:pt x="156" y="382"/>
                  </a:lnTo>
                  <a:lnTo>
                    <a:pt x="156" y="380"/>
                  </a:lnTo>
                  <a:lnTo>
                    <a:pt x="158" y="378"/>
                  </a:lnTo>
                  <a:lnTo>
                    <a:pt x="160" y="370"/>
                  </a:lnTo>
                  <a:lnTo>
                    <a:pt x="160" y="362"/>
                  </a:lnTo>
                  <a:lnTo>
                    <a:pt x="160" y="360"/>
                  </a:lnTo>
                  <a:lnTo>
                    <a:pt x="162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6" y="354"/>
                  </a:lnTo>
                  <a:lnTo>
                    <a:pt x="166" y="352"/>
                  </a:lnTo>
                  <a:lnTo>
                    <a:pt x="168" y="354"/>
                  </a:lnTo>
                  <a:lnTo>
                    <a:pt x="172" y="360"/>
                  </a:lnTo>
                  <a:lnTo>
                    <a:pt x="170" y="362"/>
                  </a:lnTo>
                  <a:lnTo>
                    <a:pt x="168" y="362"/>
                  </a:lnTo>
                  <a:lnTo>
                    <a:pt x="164" y="366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70"/>
                  </a:lnTo>
                  <a:lnTo>
                    <a:pt x="164" y="374"/>
                  </a:lnTo>
                  <a:lnTo>
                    <a:pt x="166" y="382"/>
                  </a:lnTo>
                  <a:lnTo>
                    <a:pt x="166" y="384"/>
                  </a:lnTo>
                  <a:lnTo>
                    <a:pt x="158" y="400"/>
                  </a:lnTo>
                  <a:lnTo>
                    <a:pt x="158" y="402"/>
                  </a:lnTo>
                  <a:lnTo>
                    <a:pt x="158" y="404"/>
                  </a:lnTo>
                  <a:lnTo>
                    <a:pt x="158" y="408"/>
                  </a:lnTo>
                  <a:lnTo>
                    <a:pt x="158" y="410"/>
                  </a:lnTo>
                  <a:lnTo>
                    <a:pt x="156" y="410"/>
                  </a:lnTo>
                  <a:lnTo>
                    <a:pt x="150" y="418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8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6" y="428"/>
                  </a:lnTo>
                  <a:lnTo>
                    <a:pt x="146" y="430"/>
                  </a:lnTo>
                  <a:lnTo>
                    <a:pt x="146" y="432"/>
                  </a:lnTo>
                  <a:lnTo>
                    <a:pt x="146" y="434"/>
                  </a:lnTo>
                  <a:lnTo>
                    <a:pt x="146" y="436"/>
                  </a:lnTo>
                  <a:lnTo>
                    <a:pt x="146" y="438"/>
                  </a:lnTo>
                  <a:lnTo>
                    <a:pt x="146" y="440"/>
                  </a:lnTo>
                  <a:lnTo>
                    <a:pt x="146" y="442"/>
                  </a:lnTo>
                  <a:lnTo>
                    <a:pt x="136" y="468"/>
                  </a:lnTo>
                  <a:lnTo>
                    <a:pt x="134" y="474"/>
                  </a:lnTo>
                  <a:lnTo>
                    <a:pt x="134" y="476"/>
                  </a:lnTo>
                  <a:lnTo>
                    <a:pt x="134" y="478"/>
                  </a:lnTo>
                  <a:lnTo>
                    <a:pt x="132" y="482"/>
                  </a:lnTo>
                  <a:lnTo>
                    <a:pt x="132" y="484"/>
                  </a:lnTo>
                  <a:lnTo>
                    <a:pt x="132" y="486"/>
                  </a:lnTo>
                  <a:lnTo>
                    <a:pt x="130" y="486"/>
                  </a:lnTo>
                  <a:lnTo>
                    <a:pt x="128" y="488"/>
                  </a:lnTo>
                  <a:lnTo>
                    <a:pt x="128" y="490"/>
                  </a:lnTo>
                  <a:lnTo>
                    <a:pt x="130" y="492"/>
                  </a:lnTo>
                  <a:lnTo>
                    <a:pt x="128" y="494"/>
                  </a:lnTo>
                  <a:lnTo>
                    <a:pt x="126" y="494"/>
                  </a:lnTo>
                  <a:lnTo>
                    <a:pt x="124" y="502"/>
                  </a:lnTo>
                  <a:lnTo>
                    <a:pt x="124" y="504"/>
                  </a:lnTo>
                  <a:lnTo>
                    <a:pt x="122" y="506"/>
                  </a:lnTo>
                  <a:lnTo>
                    <a:pt x="124" y="508"/>
                  </a:lnTo>
                  <a:lnTo>
                    <a:pt x="122" y="514"/>
                  </a:lnTo>
                  <a:lnTo>
                    <a:pt x="122" y="518"/>
                  </a:lnTo>
                  <a:lnTo>
                    <a:pt x="122" y="520"/>
                  </a:lnTo>
                  <a:lnTo>
                    <a:pt x="122" y="522"/>
                  </a:lnTo>
                  <a:lnTo>
                    <a:pt x="118" y="524"/>
                  </a:lnTo>
                  <a:lnTo>
                    <a:pt x="116" y="526"/>
                  </a:lnTo>
                  <a:lnTo>
                    <a:pt x="116" y="528"/>
                  </a:lnTo>
                  <a:lnTo>
                    <a:pt x="116" y="530"/>
                  </a:lnTo>
                  <a:lnTo>
                    <a:pt x="116" y="532"/>
                  </a:lnTo>
                  <a:lnTo>
                    <a:pt x="114" y="532"/>
                  </a:lnTo>
                  <a:lnTo>
                    <a:pt x="112" y="534"/>
                  </a:lnTo>
                  <a:lnTo>
                    <a:pt x="110" y="536"/>
                  </a:lnTo>
                  <a:lnTo>
                    <a:pt x="108" y="540"/>
                  </a:lnTo>
                  <a:lnTo>
                    <a:pt x="106" y="540"/>
                  </a:lnTo>
                  <a:lnTo>
                    <a:pt x="106" y="548"/>
                  </a:lnTo>
                  <a:lnTo>
                    <a:pt x="104" y="554"/>
                  </a:lnTo>
                  <a:lnTo>
                    <a:pt x="100" y="562"/>
                  </a:lnTo>
                  <a:lnTo>
                    <a:pt x="92" y="568"/>
                  </a:lnTo>
                  <a:lnTo>
                    <a:pt x="92" y="570"/>
                  </a:lnTo>
                  <a:lnTo>
                    <a:pt x="90" y="574"/>
                  </a:lnTo>
                  <a:lnTo>
                    <a:pt x="90" y="576"/>
                  </a:lnTo>
                  <a:lnTo>
                    <a:pt x="62" y="610"/>
                  </a:lnTo>
                  <a:lnTo>
                    <a:pt x="32" y="642"/>
                  </a:lnTo>
                  <a:lnTo>
                    <a:pt x="30" y="644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6" y="652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62"/>
                  </a:lnTo>
                  <a:lnTo>
                    <a:pt x="12" y="664"/>
                  </a:lnTo>
                  <a:lnTo>
                    <a:pt x="10" y="666"/>
                  </a:lnTo>
                  <a:lnTo>
                    <a:pt x="8" y="668"/>
                  </a:lnTo>
                  <a:lnTo>
                    <a:pt x="6" y="672"/>
                  </a:lnTo>
                  <a:lnTo>
                    <a:pt x="4" y="672"/>
                  </a:lnTo>
                  <a:lnTo>
                    <a:pt x="2" y="672"/>
                  </a:lnTo>
                  <a:lnTo>
                    <a:pt x="0" y="678"/>
                  </a:lnTo>
                  <a:lnTo>
                    <a:pt x="2" y="682"/>
                  </a:lnTo>
                  <a:lnTo>
                    <a:pt x="6" y="682"/>
                  </a:lnTo>
                  <a:lnTo>
                    <a:pt x="8" y="682"/>
                  </a:lnTo>
                  <a:lnTo>
                    <a:pt x="10" y="680"/>
                  </a:lnTo>
                  <a:lnTo>
                    <a:pt x="12" y="678"/>
                  </a:lnTo>
                  <a:lnTo>
                    <a:pt x="14" y="678"/>
                  </a:lnTo>
                  <a:lnTo>
                    <a:pt x="14" y="676"/>
                  </a:lnTo>
                  <a:lnTo>
                    <a:pt x="28" y="670"/>
                  </a:lnTo>
                  <a:lnTo>
                    <a:pt x="40" y="662"/>
                  </a:lnTo>
                  <a:lnTo>
                    <a:pt x="50" y="654"/>
                  </a:lnTo>
                  <a:lnTo>
                    <a:pt x="60" y="642"/>
                  </a:lnTo>
                  <a:lnTo>
                    <a:pt x="62" y="642"/>
                  </a:lnTo>
                  <a:lnTo>
                    <a:pt x="62" y="644"/>
                  </a:lnTo>
                  <a:lnTo>
                    <a:pt x="64" y="644"/>
                  </a:lnTo>
                  <a:lnTo>
                    <a:pt x="66" y="642"/>
                  </a:lnTo>
                  <a:lnTo>
                    <a:pt x="66" y="640"/>
                  </a:lnTo>
                  <a:lnTo>
                    <a:pt x="64" y="636"/>
                  </a:lnTo>
                  <a:lnTo>
                    <a:pt x="70" y="632"/>
                  </a:lnTo>
                  <a:lnTo>
                    <a:pt x="74" y="626"/>
                  </a:lnTo>
                  <a:lnTo>
                    <a:pt x="78" y="624"/>
                  </a:lnTo>
                  <a:lnTo>
                    <a:pt x="78" y="622"/>
                  </a:lnTo>
                  <a:lnTo>
                    <a:pt x="82" y="620"/>
                  </a:lnTo>
                  <a:lnTo>
                    <a:pt x="84" y="620"/>
                  </a:lnTo>
                  <a:lnTo>
                    <a:pt x="92" y="614"/>
                  </a:lnTo>
                  <a:lnTo>
                    <a:pt x="94" y="614"/>
                  </a:lnTo>
                  <a:lnTo>
                    <a:pt x="96" y="614"/>
                  </a:lnTo>
                  <a:lnTo>
                    <a:pt x="96" y="610"/>
                  </a:lnTo>
                  <a:lnTo>
                    <a:pt x="98" y="608"/>
                  </a:lnTo>
                  <a:lnTo>
                    <a:pt x="100" y="608"/>
                  </a:lnTo>
                  <a:lnTo>
                    <a:pt x="100" y="604"/>
                  </a:lnTo>
                  <a:lnTo>
                    <a:pt x="98" y="602"/>
                  </a:lnTo>
                  <a:lnTo>
                    <a:pt x="100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8" y="600"/>
                  </a:lnTo>
                  <a:lnTo>
                    <a:pt x="108" y="602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2" y="618"/>
                  </a:lnTo>
                  <a:lnTo>
                    <a:pt x="100" y="620"/>
                  </a:lnTo>
                  <a:lnTo>
                    <a:pt x="96" y="620"/>
                  </a:lnTo>
                  <a:lnTo>
                    <a:pt x="94" y="622"/>
                  </a:lnTo>
                  <a:lnTo>
                    <a:pt x="94" y="626"/>
                  </a:lnTo>
                  <a:lnTo>
                    <a:pt x="96" y="626"/>
                  </a:lnTo>
                  <a:lnTo>
                    <a:pt x="94" y="626"/>
                  </a:lnTo>
                  <a:lnTo>
                    <a:pt x="82" y="646"/>
                  </a:lnTo>
                  <a:lnTo>
                    <a:pt x="80" y="648"/>
                  </a:lnTo>
                  <a:lnTo>
                    <a:pt x="78" y="646"/>
                  </a:lnTo>
                  <a:lnTo>
                    <a:pt x="74" y="646"/>
                  </a:lnTo>
                  <a:lnTo>
                    <a:pt x="70" y="650"/>
                  </a:lnTo>
                  <a:lnTo>
                    <a:pt x="70" y="652"/>
                  </a:lnTo>
                  <a:lnTo>
                    <a:pt x="56" y="664"/>
                  </a:lnTo>
                  <a:lnTo>
                    <a:pt x="56" y="666"/>
                  </a:lnTo>
                  <a:lnTo>
                    <a:pt x="56" y="668"/>
                  </a:lnTo>
                  <a:lnTo>
                    <a:pt x="56" y="670"/>
                  </a:lnTo>
                  <a:lnTo>
                    <a:pt x="60" y="668"/>
                  </a:lnTo>
                  <a:lnTo>
                    <a:pt x="62" y="668"/>
                  </a:lnTo>
                  <a:lnTo>
                    <a:pt x="64" y="668"/>
                  </a:lnTo>
                  <a:lnTo>
                    <a:pt x="66" y="670"/>
                  </a:lnTo>
                  <a:lnTo>
                    <a:pt x="66" y="674"/>
                  </a:lnTo>
                  <a:lnTo>
                    <a:pt x="68" y="676"/>
                  </a:lnTo>
                  <a:lnTo>
                    <a:pt x="70" y="676"/>
                  </a:lnTo>
                  <a:lnTo>
                    <a:pt x="72" y="676"/>
                  </a:lnTo>
                  <a:lnTo>
                    <a:pt x="76" y="674"/>
                  </a:lnTo>
                  <a:lnTo>
                    <a:pt x="76" y="672"/>
                  </a:lnTo>
                  <a:lnTo>
                    <a:pt x="80" y="672"/>
                  </a:lnTo>
                  <a:lnTo>
                    <a:pt x="82" y="670"/>
                  </a:lnTo>
                  <a:lnTo>
                    <a:pt x="84" y="668"/>
                  </a:lnTo>
                  <a:lnTo>
                    <a:pt x="86" y="666"/>
                  </a:lnTo>
                  <a:lnTo>
                    <a:pt x="92" y="664"/>
                  </a:lnTo>
                  <a:lnTo>
                    <a:pt x="94" y="662"/>
                  </a:lnTo>
                  <a:lnTo>
                    <a:pt x="94" y="660"/>
                  </a:lnTo>
                  <a:lnTo>
                    <a:pt x="96" y="660"/>
                  </a:lnTo>
                  <a:lnTo>
                    <a:pt x="96" y="658"/>
                  </a:lnTo>
                  <a:lnTo>
                    <a:pt x="96" y="656"/>
                  </a:lnTo>
                  <a:lnTo>
                    <a:pt x="98" y="656"/>
                  </a:lnTo>
                  <a:lnTo>
                    <a:pt x="98" y="654"/>
                  </a:lnTo>
                  <a:lnTo>
                    <a:pt x="104" y="652"/>
                  </a:lnTo>
                  <a:lnTo>
                    <a:pt x="110" y="646"/>
                  </a:lnTo>
                  <a:lnTo>
                    <a:pt x="112" y="646"/>
                  </a:lnTo>
                  <a:lnTo>
                    <a:pt x="114" y="646"/>
                  </a:lnTo>
                  <a:lnTo>
                    <a:pt x="116" y="644"/>
                  </a:lnTo>
                  <a:lnTo>
                    <a:pt x="116" y="642"/>
                  </a:lnTo>
                  <a:lnTo>
                    <a:pt x="116" y="636"/>
                  </a:lnTo>
                  <a:lnTo>
                    <a:pt x="118" y="636"/>
                  </a:lnTo>
                  <a:lnTo>
                    <a:pt x="120" y="634"/>
                  </a:lnTo>
                  <a:lnTo>
                    <a:pt x="124" y="634"/>
                  </a:lnTo>
                  <a:lnTo>
                    <a:pt x="126" y="634"/>
                  </a:lnTo>
                  <a:lnTo>
                    <a:pt x="130" y="634"/>
                  </a:lnTo>
                  <a:lnTo>
                    <a:pt x="136" y="632"/>
                  </a:lnTo>
                  <a:lnTo>
                    <a:pt x="136" y="630"/>
                  </a:lnTo>
                  <a:lnTo>
                    <a:pt x="138" y="630"/>
                  </a:lnTo>
                  <a:lnTo>
                    <a:pt x="138" y="628"/>
                  </a:lnTo>
                  <a:lnTo>
                    <a:pt x="138" y="626"/>
                  </a:lnTo>
                  <a:lnTo>
                    <a:pt x="136" y="624"/>
                  </a:lnTo>
                  <a:lnTo>
                    <a:pt x="138" y="624"/>
                  </a:lnTo>
                  <a:lnTo>
                    <a:pt x="142" y="622"/>
                  </a:lnTo>
                  <a:lnTo>
                    <a:pt x="142" y="618"/>
                  </a:lnTo>
                  <a:lnTo>
                    <a:pt x="144" y="616"/>
                  </a:lnTo>
                  <a:lnTo>
                    <a:pt x="142" y="616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42" y="612"/>
                  </a:lnTo>
                  <a:lnTo>
                    <a:pt x="142" y="610"/>
                  </a:lnTo>
                  <a:lnTo>
                    <a:pt x="140" y="606"/>
                  </a:lnTo>
                  <a:lnTo>
                    <a:pt x="142" y="606"/>
                  </a:lnTo>
                  <a:lnTo>
                    <a:pt x="146" y="606"/>
                  </a:lnTo>
                  <a:lnTo>
                    <a:pt x="146" y="604"/>
                  </a:lnTo>
                  <a:lnTo>
                    <a:pt x="148" y="600"/>
                  </a:lnTo>
                  <a:lnTo>
                    <a:pt x="150" y="600"/>
                  </a:lnTo>
                  <a:lnTo>
                    <a:pt x="152" y="602"/>
                  </a:lnTo>
                  <a:lnTo>
                    <a:pt x="154" y="602"/>
                  </a:lnTo>
                  <a:lnTo>
                    <a:pt x="156" y="602"/>
                  </a:lnTo>
                  <a:lnTo>
                    <a:pt x="158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64" y="596"/>
                  </a:lnTo>
                  <a:lnTo>
                    <a:pt x="168" y="596"/>
                  </a:lnTo>
                  <a:lnTo>
                    <a:pt x="168" y="594"/>
                  </a:lnTo>
                  <a:lnTo>
                    <a:pt x="170" y="592"/>
                  </a:lnTo>
                  <a:lnTo>
                    <a:pt x="172" y="592"/>
                  </a:lnTo>
                  <a:lnTo>
                    <a:pt x="174" y="590"/>
                  </a:lnTo>
                  <a:lnTo>
                    <a:pt x="178" y="594"/>
                  </a:lnTo>
                  <a:lnTo>
                    <a:pt x="176" y="590"/>
                  </a:lnTo>
                  <a:lnTo>
                    <a:pt x="176" y="588"/>
                  </a:lnTo>
                  <a:lnTo>
                    <a:pt x="176" y="586"/>
                  </a:lnTo>
                  <a:lnTo>
                    <a:pt x="176" y="584"/>
                  </a:lnTo>
                  <a:lnTo>
                    <a:pt x="178" y="580"/>
                  </a:lnTo>
                  <a:lnTo>
                    <a:pt x="180" y="576"/>
                  </a:lnTo>
                  <a:lnTo>
                    <a:pt x="182" y="576"/>
                  </a:lnTo>
                  <a:lnTo>
                    <a:pt x="184" y="580"/>
                  </a:lnTo>
                  <a:lnTo>
                    <a:pt x="188" y="578"/>
                  </a:lnTo>
                  <a:lnTo>
                    <a:pt x="188" y="576"/>
                  </a:lnTo>
                  <a:lnTo>
                    <a:pt x="194" y="572"/>
                  </a:lnTo>
                  <a:lnTo>
                    <a:pt x="198" y="566"/>
                  </a:lnTo>
                  <a:lnTo>
                    <a:pt x="198" y="564"/>
                  </a:lnTo>
                  <a:lnTo>
                    <a:pt x="198" y="562"/>
                  </a:lnTo>
                  <a:lnTo>
                    <a:pt x="198" y="560"/>
                  </a:lnTo>
                  <a:lnTo>
                    <a:pt x="200" y="558"/>
                  </a:lnTo>
                  <a:lnTo>
                    <a:pt x="198" y="556"/>
                  </a:lnTo>
                  <a:lnTo>
                    <a:pt x="196" y="556"/>
                  </a:lnTo>
                  <a:lnTo>
                    <a:pt x="194" y="556"/>
                  </a:lnTo>
                  <a:lnTo>
                    <a:pt x="194" y="552"/>
                  </a:lnTo>
                  <a:lnTo>
                    <a:pt x="204" y="548"/>
                  </a:lnTo>
                  <a:lnTo>
                    <a:pt x="206" y="546"/>
                  </a:lnTo>
                  <a:lnTo>
                    <a:pt x="208" y="546"/>
                  </a:lnTo>
                  <a:lnTo>
                    <a:pt x="208" y="542"/>
                  </a:lnTo>
                  <a:lnTo>
                    <a:pt x="206" y="540"/>
                  </a:lnTo>
                  <a:lnTo>
                    <a:pt x="202" y="540"/>
                  </a:lnTo>
                  <a:lnTo>
                    <a:pt x="202" y="538"/>
                  </a:lnTo>
                  <a:lnTo>
                    <a:pt x="202" y="536"/>
                  </a:lnTo>
                  <a:lnTo>
                    <a:pt x="202" y="534"/>
                  </a:lnTo>
                  <a:lnTo>
                    <a:pt x="210" y="530"/>
                  </a:lnTo>
                  <a:lnTo>
                    <a:pt x="216" y="526"/>
                  </a:lnTo>
                  <a:lnTo>
                    <a:pt x="220" y="520"/>
                  </a:lnTo>
                  <a:lnTo>
                    <a:pt x="222" y="512"/>
                  </a:lnTo>
                  <a:lnTo>
                    <a:pt x="222" y="510"/>
                  </a:lnTo>
                  <a:lnTo>
                    <a:pt x="224" y="510"/>
                  </a:lnTo>
                  <a:lnTo>
                    <a:pt x="226" y="506"/>
                  </a:lnTo>
                  <a:lnTo>
                    <a:pt x="224" y="504"/>
                  </a:lnTo>
                  <a:lnTo>
                    <a:pt x="224" y="502"/>
                  </a:lnTo>
                  <a:lnTo>
                    <a:pt x="226" y="500"/>
                  </a:lnTo>
                  <a:lnTo>
                    <a:pt x="226" y="498"/>
                  </a:lnTo>
                  <a:lnTo>
                    <a:pt x="226" y="496"/>
                  </a:lnTo>
                  <a:lnTo>
                    <a:pt x="228" y="494"/>
                  </a:lnTo>
                  <a:lnTo>
                    <a:pt x="228" y="492"/>
                  </a:lnTo>
                  <a:lnTo>
                    <a:pt x="228" y="490"/>
                  </a:lnTo>
                  <a:lnTo>
                    <a:pt x="230" y="488"/>
                  </a:lnTo>
                  <a:lnTo>
                    <a:pt x="228" y="486"/>
                  </a:lnTo>
                  <a:lnTo>
                    <a:pt x="228" y="484"/>
                  </a:lnTo>
                  <a:lnTo>
                    <a:pt x="226" y="482"/>
                  </a:lnTo>
                  <a:lnTo>
                    <a:pt x="228" y="480"/>
                  </a:lnTo>
                  <a:lnTo>
                    <a:pt x="230" y="478"/>
                  </a:lnTo>
                  <a:lnTo>
                    <a:pt x="230" y="476"/>
                  </a:lnTo>
                  <a:lnTo>
                    <a:pt x="234" y="476"/>
                  </a:lnTo>
                  <a:lnTo>
                    <a:pt x="234" y="474"/>
                  </a:lnTo>
                  <a:lnTo>
                    <a:pt x="234" y="472"/>
                  </a:lnTo>
                  <a:lnTo>
                    <a:pt x="234" y="468"/>
                  </a:lnTo>
                  <a:lnTo>
                    <a:pt x="232" y="466"/>
                  </a:lnTo>
                  <a:lnTo>
                    <a:pt x="232" y="464"/>
                  </a:lnTo>
                  <a:lnTo>
                    <a:pt x="232" y="462"/>
                  </a:lnTo>
                  <a:lnTo>
                    <a:pt x="234" y="460"/>
                  </a:lnTo>
                  <a:lnTo>
                    <a:pt x="236" y="456"/>
                  </a:lnTo>
                  <a:lnTo>
                    <a:pt x="238" y="454"/>
                  </a:lnTo>
                  <a:lnTo>
                    <a:pt x="240" y="450"/>
                  </a:lnTo>
                  <a:lnTo>
                    <a:pt x="240" y="448"/>
                  </a:lnTo>
                  <a:lnTo>
                    <a:pt x="240" y="446"/>
                  </a:lnTo>
                  <a:lnTo>
                    <a:pt x="240" y="444"/>
                  </a:lnTo>
                  <a:lnTo>
                    <a:pt x="240" y="442"/>
                  </a:lnTo>
                  <a:lnTo>
                    <a:pt x="242" y="442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6"/>
                  </a:lnTo>
                  <a:lnTo>
                    <a:pt x="242" y="434"/>
                  </a:lnTo>
                  <a:lnTo>
                    <a:pt x="244" y="432"/>
                  </a:lnTo>
                  <a:lnTo>
                    <a:pt x="244" y="430"/>
                  </a:lnTo>
                  <a:lnTo>
                    <a:pt x="244" y="428"/>
                  </a:lnTo>
                  <a:lnTo>
                    <a:pt x="244" y="426"/>
                  </a:lnTo>
                  <a:lnTo>
                    <a:pt x="246" y="426"/>
                  </a:lnTo>
                  <a:lnTo>
                    <a:pt x="246" y="424"/>
                  </a:lnTo>
                  <a:lnTo>
                    <a:pt x="244" y="422"/>
                  </a:lnTo>
                  <a:lnTo>
                    <a:pt x="242" y="420"/>
                  </a:lnTo>
                  <a:lnTo>
                    <a:pt x="244" y="416"/>
                  </a:lnTo>
                  <a:lnTo>
                    <a:pt x="248" y="410"/>
                  </a:lnTo>
                  <a:lnTo>
                    <a:pt x="248" y="408"/>
                  </a:lnTo>
                  <a:lnTo>
                    <a:pt x="248" y="404"/>
                  </a:lnTo>
                  <a:lnTo>
                    <a:pt x="250" y="404"/>
                  </a:lnTo>
                  <a:lnTo>
                    <a:pt x="250" y="402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2" y="396"/>
                  </a:lnTo>
                  <a:lnTo>
                    <a:pt x="254" y="394"/>
                  </a:lnTo>
                  <a:lnTo>
                    <a:pt x="254" y="392"/>
                  </a:lnTo>
                  <a:lnTo>
                    <a:pt x="254" y="390"/>
                  </a:lnTo>
                  <a:lnTo>
                    <a:pt x="254" y="388"/>
                  </a:lnTo>
                  <a:lnTo>
                    <a:pt x="254" y="386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8"/>
                  </a:lnTo>
                  <a:lnTo>
                    <a:pt x="258" y="378"/>
                  </a:lnTo>
                  <a:lnTo>
                    <a:pt x="258" y="374"/>
                  </a:lnTo>
                  <a:lnTo>
                    <a:pt x="256" y="372"/>
                  </a:lnTo>
                  <a:lnTo>
                    <a:pt x="256" y="368"/>
                  </a:lnTo>
                  <a:lnTo>
                    <a:pt x="258" y="366"/>
                  </a:lnTo>
                  <a:lnTo>
                    <a:pt x="260" y="366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8"/>
                  </a:lnTo>
                  <a:lnTo>
                    <a:pt x="262" y="356"/>
                  </a:lnTo>
                  <a:lnTo>
                    <a:pt x="262" y="354"/>
                  </a:lnTo>
                  <a:lnTo>
                    <a:pt x="264" y="352"/>
                  </a:lnTo>
                  <a:lnTo>
                    <a:pt x="264" y="350"/>
                  </a:lnTo>
                  <a:lnTo>
                    <a:pt x="264" y="348"/>
                  </a:lnTo>
                  <a:lnTo>
                    <a:pt x="264" y="346"/>
                  </a:lnTo>
                  <a:lnTo>
                    <a:pt x="266" y="344"/>
                  </a:lnTo>
                  <a:lnTo>
                    <a:pt x="266" y="340"/>
                  </a:lnTo>
                  <a:lnTo>
                    <a:pt x="266" y="338"/>
                  </a:lnTo>
                  <a:lnTo>
                    <a:pt x="266" y="336"/>
                  </a:lnTo>
                  <a:lnTo>
                    <a:pt x="266" y="332"/>
                  </a:lnTo>
                  <a:lnTo>
                    <a:pt x="268" y="330"/>
                  </a:lnTo>
                  <a:lnTo>
                    <a:pt x="270" y="328"/>
                  </a:lnTo>
                  <a:lnTo>
                    <a:pt x="270" y="326"/>
                  </a:lnTo>
                  <a:lnTo>
                    <a:pt x="270" y="324"/>
                  </a:lnTo>
                  <a:lnTo>
                    <a:pt x="268" y="320"/>
                  </a:lnTo>
                  <a:lnTo>
                    <a:pt x="270" y="318"/>
                  </a:lnTo>
                  <a:lnTo>
                    <a:pt x="270" y="314"/>
                  </a:lnTo>
                  <a:lnTo>
                    <a:pt x="270" y="312"/>
                  </a:lnTo>
                  <a:lnTo>
                    <a:pt x="272" y="308"/>
                  </a:lnTo>
                  <a:lnTo>
                    <a:pt x="270" y="308"/>
                  </a:lnTo>
                  <a:lnTo>
                    <a:pt x="270" y="306"/>
                  </a:lnTo>
                  <a:lnTo>
                    <a:pt x="270" y="304"/>
                  </a:lnTo>
                  <a:lnTo>
                    <a:pt x="270" y="300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2"/>
                  </a:lnTo>
                  <a:lnTo>
                    <a:pt x="272" y="290"/>
                  </a:lnTo>
                  <a:lnTo>
                    <a:pt x="272" y="288"/>
                  </a:lnTo>
                  <a:lnTo>
                    <a:pt x="272" y="286"/>
                  </a:lnTo>
                  <a:lnTo>
                    <a:pt x="272" y="284"/>
                  </a:lnTo>
                  <a:lnTo>
                    <a:pt x="272" y="282"/>
                  </a:lnTo>
                  <a:lnTo>
                    <a:pt x="274" y="282"/>
                  </a:lnTo>
                  <a:lnTo>
                    <a:pt x="274" y="280"/>
                  </a:lnTo>
                  <a:lnTo>
                    <a:pt x="274" y="278"/>
                  </a:lnTo>
                  <a:lnTo>
                    <a:pt x="278" y="274"/>
                  </a:lnTo>
                  <a:lnTo>
                    <a:pt x="278" y="270"/>
                  </a:lnTo>
                  <a:lnTo>
                    <a:pt x="276" y="268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6" y="262"/>
                  </a:lnTo>
                  <a:lnTo>
                    <a:pt x="276" y="260"/>
                  </a:lnTo>
                  <a:lnTo>
                    <a:pt x="278" y="258"/>
                  </a:lnTo>
                  <a:lnTo>
                    <a:pt x="278" y="256"/>
                  </a:lnTo>
                  <a:lnTo>
                    <a:pt x="278" y="254"/>
                  </a:lnTo>
                  <a:lnTo>
                    <a:pt x="278" y="252"/>
                  </a:lnTo>
                  <a:lnTo>
                    <a:pt x="280" y="252"/>
                  </a:lnTo>
                  <a:lnTo>
                    <a:pt x="282" y="254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82" y="248"/>
                  </a:lnTo>
                  <a:lnTo>
                    <a:pt x="284" y="244"/>
                  </a:lnTo>
                  <a:lnTo>
                    <a:pt x="282" y="240"/>
                  </a:lnTo>
                  <a:lnTo>
                    <a:pt x="284" y="236"/>
                  </a:lnTo>
                  <a:lnTo>
                    <a:pt x="286" y="236"/>
                  </a:lnTo>
                  <a:lnTo>
                    <a:pt x="286" y="234"/>
                  </a:lnTo>
                  <a:lnTo>
                    <a:pt x="286" y="232"/>
                  </a:lnTo>
                  <a:lnTo>
                    <a:pt x="286" y="230"/>
                  </a:lnTo>
                  <a:lnTo>
                    <a:pt x="286" y="228"/>
                  </a:lnTo>
                  <a:lnTo>
                    <a:pt x="288" y="226"/>
                  </a:lnTo>
                  <a:lnTo>
                    <a:pt x="288" y="224"/>
                  </a:lnTo>
                  <a:lnTo>
                    <a:pt x="288" y="222"/>
                  </a:lnTo>
                  <a:lnTo>
                    <a:pt x="288" y="220"/>
                  </a:lnTo>
                  <a:lnTo>
                    <a:pt x="290" y="220"/>
                  </a:lnTo>
                  <a:lnTo>
                    <a:pt x="290" y="218"/>
                  </a:lnTo>
                  <a:lnTo>
                    <a:pt x="292" y="218"/>
                  </a:lnTo>
                  <a:lnTo>
                    <a:pt x="292" y="216"/>
                  </a:lnTo>
                  <a:lnTo>
                    <a:pt x="292" y="214"/>
                  </a:lnTo>
                  <a:lnTo>
                    <a:pt x="294" y="214"/>
                  </a:lnTo>
                  <a:lnTo>
                    <a:pt x="294" y="210"/>
                  </a:lnTo>
                  <a:lnTo>
                    <a:pt x="292" y="210"/>
                  </a:lnTo>
                  <a:lnTo>
                    <a:pt x="292" y="208"/>
                  </a:lnTo>
                  <a:lnTo>
                    <a:pt x="294" y="206"/>
                  </a:lnTo>
                  <a:lnTo>
                    <a:pt x="294" y="204"/>
                  </a:lnTo>
                  <a:lnTo>
                    <a:pt x="294" y="202"/>
                  </a:lnTo>
                  <a:lnTo>
                    <a:pt x="294" y="200"/>
                  </a:lnTo>
                  <a:lnTo>
                    <a:pt x="294" y="194"/>
                  </a:lnTo>
                  <a:lnTo>
                    <a:pt x="298" y="188"/>
                  </a:lnTo>
                  <a:lnTo>
                    <a:pt x="300" y="184"/>
                  </a:lnTo>
                  <a:lnTo>
                    <a:pt x="300" y="182"/>
                  </a:lnTo>
                  <a:lnTo>
                    <a:pt x="302" y="180"/>
                  </a:lnTo>
                  <a:lnTo>
                    <a:pt x="302" y="178"/>
                  </a:lnTo>
                  <a:lnTo>
                    <a:pt x="302" y="176"/>
                  </a:lnTo>
                  <a:lnTo>
                    <a:pt x="302" y="174"/>
                  </a:lnTo>
                  <a:lnTo>
                    <a:pt x="302" y="172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6"/>
                  </a:lnTo>
                  <a:lnTo>
                    <a:pt x="306" y="164"/>
                  </a:lnTo>
                  <a:lnTo>
                    <a:pt x="306" y="162"/>
                  </a:lnTo>
                  <a:lnTo>
                    <a:pt x="308" y="160"/>
                  </a:lnTo>
                  <a:lnTo>
                    <a:pt x="308" y="158"/>
                  </a:lnTo>
                  <a:lnTo>
                    <a:pt x="308" y="156"/>
                  </a:lnTo>
                  <a:lnTo>
                    <a:pt x="310" y="156"/>
                  </a:lnTo>
                  <a:lnTo>
                    <a:pt x="310" y="154"/>
                  </a:lnTo>
                  <a:lnTo>
                    <a:pt x="308" y="152"/>
                  </a:lnTo>
                  <a:lnTo>
                    <a:pt x="308" y="150"/>
                  </a:lnTo>
                  <a:lnTo>
                    <a:pt x="310" y="150"/>
                  </a:lnTo>
                  <a:lnTo>
                    <a:pt x="312" y="150"/>
                  </a:lnTo>
                  <a:lnTo>
                    <a:pt x="312" y="146"/>
                  </a:lnTo>
                  <a:lnTo>
                    <a:pt x="314" y="146"/>
                  </a:lnTo>
                  <a:lnTo>
                    <a:pt x="314" y="144"/>
                  </a:lnTo>
                  <a:lnTo>
                    <a:pt x="314" y="142"/>
                  </a:lnTo>
                  <a:lnTo>
                    <a:pt x="316" y="140"/>
                  </a:lnTo>
                  <a:lnTo>
                    <a:pt x="316" y="138"/>
                  </a:lnTo>
                  <a:lnTo>
                    <a:pt x="316" y="136"/>
                  </a:lnTo>
                  <a:lnTo>
                    <a:pt x="316" y="134"/>
                  </a:lnTo>
                  <a:lnTo>
                    <a:pt x="318" y="130"/>
                  </a:lnTo>
                  <a:lnTo>
                    <a:pt x="320" y="126"/>
                  </a:lnTo>
                  <a:lnTo>
                    <a:pt x="324" y="120"/>
                  </a:lnTo>
                  <a:lnTo>
                    <a:pt x="324" y="118"/>
                  </a:lnTo>
                  <a:lnTo>
                    <a:pt x="326" y="116"/>
                  </a:lnTo>
                  <a:lnTo>
                    <a:pt x="328" y="116"/>
                  </a:lnTo>
                  <a:lnTo>
                    <a:pt x="328" y="114"/>
                  </a:lnTo>
                  <a:lnTo>
                    <a:pt x="328" y="112"/>
                  </a:lnTo>
                  <a:lnTo>
                    <a:pt x="328" y="110"/>
                  </a:lnTo>
                  <a:lnTo>
                    <a:pt x="330" y="104"/>
                  </a:lnTo>
                  <a:lnTo>
                    <a:pt x="332" y="96"/>
                  </a:lnTo>
                  <a:lnTo>
                    <a:pt x="342" y="88"/>
                  </a:lnTo>
                  <a:lnTo>
                    <a:pt x="350" y="78"/>
                  </a:lnTo>
                  <a:lnTo>
                    <a:pt x="350" y="76"/>
                  </a:lnTo>
                  <a:lnTo>
                    <a:pt x="352" y="74"/>
                  </a:lnTo>
                  <a:lnTo>
                    <a:pt x="354" y="72"/>
                  </a:lnTo>
                  <a:lnTo>
                    <a:pt x="358" y="70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62" y="66"/>
                  </a:lnTo>
                  <a:lnTo>
                    <a:pt x="364" y="64"/>
                  </a:lnTo>
                  <a:lnTo>
                    <a:pt x="366" y="62"/>
                  </a:lnTo>
                  <a:lnTo>
                    <a:pt x="370" y="58"/>
                  </a:lnTo>
                  <a:lnTo>
                    <a:pt x="368" y="56"/>
                  </a:lnTo>
                  <a:lnTo>
                    <a:pt x="370" y="54"/>
                  </a:lnTo>
                  <a:lnTo>
                    <a:pt x="372" y="54"/>
                  </a:lnTo>
                  <a:lnTo>
                    <a:pt x="376" y="50"/>
                  </a:lnTo>
                  <a:lnTo>
                    <a:pt x="380" y="48"/>
                  </a:lnTo>
                  <a:lnTo>
                    <a:pt x="384" y="46"/>
                  </a:lnTo>
                  <a:lnTo>
                    <a:pt x="386" y="46"/>
                  </a:lnTo>
                  <a:lnTo>
                    <a:pt x="390" y="46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8" y="46"/>
                  </a:lnTo>
                  <a:lnTo>
                    <a:pt x="400" y="46"/>
                  </a:lnTo>
                  <a:lnTo>
                    <a:pt x="404" y="46"/>
                  </a:lnTo>
                  <a:lnTo>
                    <a:pt x="406" y="48"/>
                  </a:lnTo>
                  <a:lnTo>
                    <a:pt x="410" y="52"/>
                  </a:lnTo>
                  <a:lnTo>
                    <a:pt x="410" y="54"/>
                  </a:lnTo>
                  <a:lnTo>
                    <a:pt x="412" y="58"/>
                  </a:lnTo>
                  <a:lnTo>
                    <a:pt x="412" y="62"/>
                  </a:lnTo>
                  <a:lnTo>
                    <a:pt x="414" y="68"/>
                  </a:lnTo>
                  <a:lnTo>
                    <a:pt x="414" y="70"/>
                  </a:lnTo>
                  <a:lnTo>
                    <a:pt x="416" y="70"/>
                  </a:lnTo>
                  <a:lnTo>
                    <a:pt x="418" y="72"/>
                  </a:lnTo>
                  <a:lnTo>
                    <a:pt x="420" y="72"/>
                  </a:lnTo>
                  <a:lnTo>
                    <a:pt x="422" y="72"/>
                  </a:lnTo>
                  <a:lnTo>
                    <a:pt x="422" y="70"/>
                  </a:lnTo>
                  <a:lnTo>
                    <a:pt x="424" y="68"/>
                  </a:lnTo>
                  <a:lnTo>
                    <a:pt x="428" y="66"/>
                  </a:lnTo>
                  <a:lnTo>
                    <a:pt x="430" y="64"/>
                  </a:lnTo>
                  <a:lnTo>
                    <a:pt x="432" y="60"/>
                  </a:lnTo>
                  <a:lnTo>
                    <a:pt x="434" y="56"/>
                  </a:lnTo>
                  <a:lnTo>
                    <a:pt x="434" y="54"/>
                  </a:lnTo>
                  <a:lnTo>
                    <a:pt x="434" y="52"/>
                  </a:lnTo>
                  <a:lnTo>
                    <a:pt x="434" y="50"/>
                  </a:lnTo>
                  <a:lnTo>
                    <a:pt x="434" y="48"/>
                  </a:lnTo>
                  <a:lnTo>
                    <a:pt x="432" y="46"/>
                  </a:lnTo>
                  <a:lnTo>
                    <a:pt x="432" y="44"/>
                  </a:lnTo>
                  <a:lnTo>
                    <a:pt x="432" y="42"/>
                  </a:lnTo>
                  <a:lnTo>
                    <a:pt x="430" y="40"/>
                  </a:lnTo>
                  <a:lnTo>
                    <a:pt x="428" y="36"/>
                  </a:lnTo>
                  <a:lnTo>
                    <a:pt x="422" y="28"/>
                  </a:lnTo>
                  <a:lnTo>
                    <a:pt x="422" y="26"/>
                  </a:lnTo>
                  <a:lnTo>
                    <a:pt x="420" y="24"/>
                  </a:lnTo>
                  <a:lnTo>
                    <a:pt x="418" y="24"/>
                  </a:lnTo>
                  <a:lnTo>
                    <a:pt x="410" y="18"/>
                  </a:lnTo>
                  <a:lnTo>
                    <a:pt x="410" y="20"/>
                  </a:lnTo>
                  <a:lnTo>
                    <a:pt x="410" y="16"/>
                  </a:lnTo>
                  <a:lnTo>
                    <a:pt x="408" y="16"/>
                  </a:lnTo>
                  <a:lnTo>
                    <a:pt x="406" y="16"/>
                  </a:lnTo>
                  <a:lnTo>
                    <a:pt x="404" y="16"/>
                  </a:lnTo>
                  <a:lnTo>
                    <a:pt x="404" y="14"/>
                  </a:lnTo>
                  <a:lnTo>
                    <a:pt x="400" y="14"/>
                  </a:lnTo>
                  <a:lnTo>
                    <a:pt x="400" y="12"/>
                  </a:lnTo>
                  <a:lnTo>
                    <a:pt x="396" y="12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3" name="组合 5"/>
          <p:cNvGrpSpPr/>
          <p:nvPr/>
        </p:nvGrpSpPr>
        <p:grpSpPr>
          <a:xfrm rot="1081978">
            <a:off x="7104063" y="2997200"/>
            <a:ext cx="9237662" cy="5411788"/>
            <a:chOff x="0" y="0"/>
            <a:chExt cx="1663328" cy="1271737"/>
          </a:xfrm>
        </p:grpSpPr>
        <p:sp>
          <p:nvSpPr>
            <p:cNvPr id="32775" name="Freeform 8"/>
            <p:cNvSpPr/>
            <p:nvPr/>
          </p:nvSpPr>
          <p:spPr>
            <a:xfrm>
              <a:off x="0" y="779452"/>
              <a:ext cx="361755" cy="484826"/>
            </a:xfrm>
            <a:custGeom>
              <a:avLst/>
              <a:gdLst/>
              <a:ahLst/>
              <a:cxnLst>
                <a:cxn ang="0">
                  <a:pos x="598072386" y="76498084"/>
                </a:cxn>
                <a:cxn ang="0">
                  <a:pos x="570256410" y="132131867"/>
                </a:cxn>
                <a:cxn ang="0">
                  <a:pos x="577209938" y="166903215"/>
                </a:cxn>
                <a:cxn ang="0">
                  <a:pos x="500711808" y="264263735"/>
                </a:cxn>
                <a:cxn ang="0">
                  <a:pos x="452031520" y="354670731"/>
                </a:cxn>
                <a:cxn ang="0">
                  <a:pos x="431169072" y="368579643"/>
                </a:cxn>
                <a:cxn ang="0">
                  <a:pos x="438122599" y="403350991"/>
                </a:cxn>
                <a:cxn ang="0">
                  <a:pos x="389442311" y="431168815"/>
                </a:cxn>
                <a:cxn ang="0">
                  <a:pos x="403351231" y="452031251"/>
                </a:cxn>
                <a:cxn ang="0">
                  <a:pos x="445077992" y="431168815"/>
                </a:cxn>
                <a:cxn ang="0">
                  <a:pos x="452031520" y="403350991"/>
                </a:cxn>
                <a:cxn ang="0">
                  <a:pos x="472893968" y="368579643"/>
                </a:cxn>
                <a:cxn ang="0">
                  <a:pos x="479849360" y="410304514"/>
                </a:cxn>
                <a:cxn ang="0">
                  <a:pos x="458986912" y="438122338"/>
                </a:cxn>
                <a:cxn ang="0">
                  <a:pos x="424213679" y="479849075"/>
                </a:cxn>
                <a:cxn ang="0">
                  <a:pos x="389442311" y="521573946"/>
                </a:cxn>
                <a:cxn ang="0">
                  <a:pos x="340762022" y="521573946"/>
                </a:cxn>
                <a:cxn ang="0">
                  <a:pos x="319899574" y="556345294"/>
                </a:cxn>
                <a:cxn ang="0">
                  <a:pos x="326853101" y="577209594"/>
                </a:cxn>
                <a:cxn ang="0">
                  <a:pos x="285128205" y="591118506"/>
                </a:cxn>
                <a:cxn ang="0">
                  <a:pos x="250356837" y="591118506"/>
                </a:cxn>
                <a:cxn ang="0">
                  <a:pos x="278172813" y="598072030"/>
                </a:cxn>
                <a:cxn ang="0">
                  <a:pos x="229492524" y="646752290"/>
                </a:cxn>
                <a:cxn ang="0">
                  <a:pos x="222538996" y="674570114"/>
                </a:cxn>
                <a:cxn ang="0">
                  <a:pos x="180812235" y="660661202"/>
                </a:cxn>
                <a:cxn ang="0">
                  <a:pos x="90407050" y="785839546"/>
                </a:cxn>
                <a:cxn ang="0">
                  <a:pos x="13908920" y="890153589"/>
                </a:cxn>
                <a:cxn ang="0">
                  <a:pos x="69542737" y="883200065"/>
                </a:cxn>
                <a:cxn ang="0">
                  <a:pos x="76498129" y="897108977"/>
                </a:cxn>
                <a:cxn ang="0">
                  <a:pos x="104314105" y="883200065"/>
                </a:cxn>
                <a:cxn ang="0">
                  <a:pos x="132131946" y="869291153"/>
                </a:cxn>
                <a:cxn ang="0">
                  <a:pos x="166903315" y="876244677"/>
                </a:cxn>
                <a:cxn ang="0">
                  <a:pos x="166903315" y="862335765"/>
                </a:cxn>
                <a:cxn ang="0">
                  <a:pos x="201676548" y="820610893"/>
                </a:cxn>
                <a:cxn ang="0">
                  <a:pos x="236447916" y="792793069"/>
                </a:cxn>
                <a:cxn ang="0">
                  <a:pos x="257310364" y="771930634"/>
                </a:cxn>
                <a:cxn ang="0">
                  <a:pos x="285128205" y="764975245"/>
                </a:cxn>
                <a:cxn ang="0">
                  <a:pos x="278172813" y="737159286"/>
                </a:cxn>
                <a:cxn ang="0">
                  <a:pos x="312944181" y="709341462"/>
                </a:cxn>
                <a:cxn ang="0">
                  <a:pos x="333808494" y="681523638"/>
                </a:cxn>
                <a:cxn ang="0">
                  <a:pos x="361626335" y="632843378"/>
                </a:cxn>
                <a:cxn ang="0">
                  <a:pos x="396397703" y="605025554"/>
                </a:cxn>
                <a:cxn ang="0">
                  <a:pos x="417260151" y="584163118"/>
                </a:cxn>
                <a:cxn ang="0">
                  <a:pos x="431169072" y="549391770"/>
                </a:cxn>
                <a:cxn ang="0">
                  <a:pos x="458986912" y="521573946"/>
                </a:cxn>
                <a:cxn ang="0">
                  <a:pos x="486802888" y="479849075"/>
                </a:cxn>
                <a:cxn ang="0">
                  <a:pos x="542438569" y="389442079"/>
                </a:cxn>
                <a:cxn ang="0">
                  <a:pos x="563301018" y="347717207"/>
                </a:cxn>
                <a:cxn ang="0">
                  <a:pos x="577209938" y="305990471"/>
                </a:cxn>
                <a:cxn ang="0">
                  <a:pos x="598072386" y="285128035"/>
                </a:cxn>
                <a:cxn ang="0">
                  <a:pos x="605027779" y="264263735"/>
                </a:cxn>
                <a:cxn ang="0">
                  <a:pos x="611981306" y="215583475"/>
                </a:cxn>
                <a:cxn ang="0">
                  <a:pos x="646752675" y="180812127"/>
                </a:cxn>
                <a:cxn ang="0">
                  <a:pos x="632843755" y="139087256"/>
                </a:cxn>
                <a:cxn ang="0">
                  <a:pos x="646752675" y="111269432"/>
                </a:cxn>
                <a:cxn ang="0">
                  <a:pos x="667616988" y="76498084"/>
                </a:cxn>
                <a:cxn ang="0">
                  <a:pos x="667616988" y="48680260"/>
                </a:cxn>
                <a:cxn ang="0">
                  <a:pos x="660661595" y="13908912"/>
                </a:cxn>
                <a:cxn ang="0">
                  <a:pos x="618936699" y="13908912"/>
                </a:cxn>
              </a:cxnLst>
              <a:rect l="0" t="0" r="0" b="0"/>
              <a:pathLst>
                <a:path w="194" h="260">
                  <a:moveTo>
                    <a:pt x="178" y="4"/>
                  </a:moveTo>
                  <a:lnTo>
                    <a:pt x="178" y="4"/>
                  </a:lnTo>
                  <a:lnTo>
                    <a:pt x="176" y="12"/>
                  </a:lnTo>
                  <a:lnTo>
                    <a:pt x="174" y="14"/>
                  </a:lnTo>
                  <a:lnTo>
                    <a:pt x="172" y="16"/>
                  </a:lnTo>
                  <a:lnTo>
                    <a:pt x="172" y="20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0" y="26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6" y="32"/>
                  </a:lnTo>
                  <a:lnTo>
                    <a:pt x="166" y="34"/>
                  </a:lnTo>
                  <a:lnTo>
                    <a:pt x="164" y="38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4" y="48"/>
                  </a:lnTo>
                  <a:lnTo>
                    <a:pt x="166" y="48"/>
                  </a:lnTo>
                  <a:lnTo>
                    <a:pt x="168" y="52"/>
                  </a:lnTo>
                  <a:lnTo>
                    <a:pt x="170" y="52"/>
                  </a:lnTo>
                  <a:lnTo>
                    <a:pt x="168" y="54"/>
                  </a:lnTo>
                  <a:lnTo>
                    <a:pt x="158" y="64"/>
                  </a:lnTo>
                  <a:lnTo>
                    <a:pt x="146" y="74"/>
                  </a:lnTo>
                  <a:lnTo>
                    <a:pt x="144" y="76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4" y="84"/>
                  </a:lnTo>
                  <a:lnTo>
                    <a:pt x="138" y="92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0" y="104"/>
                  </a:lnTo>
                  <a:lnTo>
                    <a:pt x="132" y="106"/>
                  </a:lnTo>
                  <a:lnTo>
                    <a:pt x="134" y="106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2" y="110"/>
                  </a:lnTo>
                  <a:lnTo>
                    <a:pt x="124" y="110"/>
                  </a:lnTo>
                  <a:lnTo>
                    <a:pt x="126" y="110"/>
                  </a:lnTo>
                  <a:lnTo>
                    <a:pt x="128" y="112"/>
                  </a:lnTo>
                  <a:lnTo>
                    <a:pt x="126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20" y="120"/>
                  </a:lnTo>
                  <a:lnTo>
                    <a:pt x="118" y="122"/>
                  </a:lnTo>
                  <a:lnTo>
                    <a:pt x="116" y="122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12" y="130"/>
                  </a:lnTo>
                  <a:lnTo>
                    <a:pt x="114" y="130"/>
                  </a:lnTo>
                  <a:lnTo>
                    <a:pt x="116" y="130"/>
                  </a:lnTo>
                  <a:lnTo>
                    <a:pt x="120" y="130"/>
                  </a:lnTo>
                  <a:lnTo>
                    <a:pt x="120" y="128"/>
                  </a:lnTo>
                  <a:lnTo>
                    <a:pt x="122" y="128"/>
                  </a:lnTo>
                  <a:lnTo>
                    <a:pt x="122" y="126"/>
                  </a:lnTo>
                  <a:lnTo>
                    <a:pt x="126" y="126"/>
                  </a:lnTo>
                  <a:lnTo>
                    <a:pt x="128" y="124"/>
                  </a:lnTo>
                  <a:lnTo>
                    <a:pt x="128" y="122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30" y="116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6" y="108"/>
                  </a:lnTo>
                  <a:lnTo>
                    <a:pt x="136" y="106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4" y="106"/>
                  </a:lnTo>
                  <a:lnTo>
                    <a:pt x="140" y="112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36" y="118"/>
                  </a:lnTo>
                  <a:lnTo>
                    <a:pt x="136" y="120"/>
                  </a:lnTo>
                  <a:lnTo>
                    <a:pt x="132" y="122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0" y="128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118" y="150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06" y="152"/>
                  </a:lnTo>
                  <a:lnTo>
                    <a:pt x="104" y="150"/>
                  </a:lnTo>
                  <a:lnTo>
                    <a:pt x="102" y="148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2" y="160"/>
                  </a:lnTo>
                  <a:lnTo>
                    <a:pt x="90" y="160"/>
                  </a:lnTo>
                  <a:lnTo>
                    <a:pt x="90" y="162"/>
                  </a:lnTo>
                  <a:lnTo>
                    <a:pt x="92" y="164"/>
                  </a:lnTo>
                  <a:lnTo>
                    <a:pt x="94" y="166"/>
                  </a:lnTo>
                  <a:lnTo>
                    <a:pt x="92" y="168"/>
                  </a:lnTo>
                  <a:lnTo>
                    <a:pt x="90" y="170"/>
                  </a:lnTo>
                  <a:lnTo>
                    <a:pt x="90" y="168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4" y="170"/>
                  </a:lnTo>
                  <a:lnTo>
                    <a:pt x="72" y="170"/>
                  </a:lnTo>
                  <a:lnTo>
                    <a:pt x="68" y="170"/>
                  </a:lnTo>
                  <a:lnTo>
                    <a:pt x="70" y="172"/>
                  </a:lnTo>
                  <a:lnTo>
                    <a:pt x="72" y="174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80" y="178"/>
                  </a:lnTo>
                  <a:lnTo>
                    <a:pt x="78" y="180"/>
                  </a:lnTo>
                  <a:lnTo>
                    <a:pt x="74" y="182"/>
                  </a:lnTo>
                  <a:lnTo>
                    <a:pt x="68" y="184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2" y="190"/>
                  </a:lnTo>
                  <a:lnTo>
                    <a:pt x="50" y="192"/>
                  </a:lnTo>
                  <a:lnTo>
                    <a:pt x="48" y="196"/>
                  </a:lnTo>
                  <a:lnTo>
                    <a:pt x="44" y="200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26" y="226"/>
                  </a:lnTo>
                  <a:lnTo>
                    <a:pt x="6" y="244"/>
                  </a:lnTo>
                  <a:lnTo>
                    <a:pt x="4" y="246"/>
                  </a:lnTo>
                  <a:lnTo>
                    <a:pt x="2" y="250"/>
                  </a:lnTo>
                  <a:lnTo>
                    <a:pt x="0" y="252"/>
                  </a:lnTo>
                  <a:lnTo>
                    <a:pt x="2" y="252"/>
                  </a:lnTo>
                  <a:lnTo>
                    <a:pt x="4" y="256"/>
                  </a:lnTo>
                  <a:lnTo>
                    <a:pt x="4" y="258"/>
                  </a:lnTo>
                  <a:lnTo>
                    <a:pt x="6" y="260"/>
                  </a:lnTo>
                  <a:lnTo>
                    <a:pt x="12" y="260"/>
                  </a:lnTo>
                  <a:lnTo>
                    <a:pt x="14" y="260"/>
                  </a:lnTo>
                  <a:lnTo>
                    <a:pt x="18" y="258"/>
                  </a:lnTo>
                  <a:lnTo>
                    <a:pt x="20" y="254"/>
                  </a:lnTo>
                  <a:lnTo>
                    <a:pt x="24" y="252"/>
                  </a:lnTo>
                  <a:lnTo>
                    <a:pt x="26" y="252"/>
                  </a:lnTo>
                  <a:lnTo>
                    <a:pt x="24" y="254"/>
                  </a:lnTo>
                  <a:lnTo>
                    <a:pt x="22" y="254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6" y="260"/>
                  </a:lnTo>
                  <a:lnTo>
                    <a:pt x="26" y="258"/>
                  </a:lnTo>
                  <a:lnTo>
                    <a:pt x="28" y="258"/>
                  </a:lnTo>
                  <a:lnTo>
                    <a:pt x="30" y="254"/>
                  </a:lnTo>
                  <a:lnTo>
                    <a:pt x="34" y="254"/>
                  </a:lnTo>
                  <a:lnTo>
                    <a:pt x="36" y="250"/>
                  </a:lnTo>
                  <a:lnTo>
                    <a:pt x="38" y="250"/>
                  </a:lnTo>
                  <a:lnTo>
                    <a:pt x="40" y="254"/>
                  </a:lnTo>
                  <a:lnTo>
                    <a:pt x="42" y="256"/>
                  </a:lnTo>
                  <a:lnTo>
                    <a:pt x="44" y="256"/>
                  </a:lnTo>
                  <a:lnTo>
                    <a:pt x="44" y="254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2" y="250"/>
                  </a:lnTo>
                  <a:lnTo>
                    <a:pt x="52" y="248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48"/>
                  </a:lnTo>
                  <a:lnTo>
                    <a:pt x="46" y="248"/>
                  </a:lnTo>
                  <a:lnTo>
                    <a:pt x="44" y="246"/>
                  </a:lnTo>
                  <a:lnTo>
                    <a:pt x="44" y="244"/>
                  </a:lnTo>
                  <a:lnTo>
                    <a:pt x="50" y="240"/>
                  </a:lnTo>
                  <a:lnTo>
                    <a:pt x="56" y="236"/>
                  </a:lnTo>
                  <a:lnTo>
                    <a:pt x="58" y="236"/>
                  </a:lnTo>
                  <a:lnTo>
                    <a:pt x="64" y="236"/>
                  </a:lnTo>
                  <a:lnTo>
                    <a:pt x="64" y="234"/>
                  </a:lnTo>
                  <a:lnTo>
                    <a:pt x="66" y="234"/>
                  </a:lnTo>
                  <a:lnTo>
                    <a:pt x="66" y="230"/>
                  </a:lnTo>
                  <a:lnTo>
                    <a:pt x="64" y="226"/>
                  </a:lnTo>
                  <a:lnTo>
                    <a:pt x="68" y="228"/>
                  </a:lnTo>
                  <a:lnTo>
                    <a:pt x="70" y="230"/>
                  </a:lnTo>
                  <a:lnTo>
                    <a:pt x="72" y="230"/>
                  </a:lnTo>
                  <a:lnTo>
                    <a:pt x="74" y="228"/>
                  </a:lnTo>
                  <a:lnTo>
                    <a:pt x="76" y="224"/>
                  </a:lnTo>
                  <a:lnTo>
                    <a:pt x="74" y="222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82" y="220"/>
                  </a:lnTo>
                  <a:lnTo>
                    <a:pt x="82" y="218"/>
                  </a:lnTo>
                  <a:lnTo>
                    <a:pt x="80" y="216"/>
                  </a:lnTo>
                  <a:lnTo>
                    <a:pt x="76" y="212"/>
                  </a:lnTo>
                  <a:lnTo>
                    <a:pt x="80" y="212"/>
                  </a:lnTo>
                  <a:lnTo>
                    <a:pt x="82" y="208"/>
                  </a:lnTo>
                  <a:lnTo>
                    <a:pt x="86" y="206"/>
                  </a:lnTo>
                  <a:lnTo>
                    <a:pt x="88" y="206"/>
                  </a:lnTo>
                  <a:lnTo>
                    <a:pt x="90" y="204"/>
                  </a:lnTo>
                  <a:lnTo>
                    <a:pt x="90" y="202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86" y="198"/>
                  </a:lnTo>
                  <a:lnTo>
                    <a:pt x="92" y="198"/>
                  </a:lnTo>
                  <a:lnTo>
                    <a:pt x="96" y="196"/>
                  </a:lnTo>
                  <a:lnTo>
                    <a:pt x="98" y="194"/>
                  </a:lnTo>
                  <a:lnTo>
                    <a:pt x="98" y="192"/>
                  </a:lnTo>
                  <a:lnTo>
                    <a:pt x="100" y="190"/>
                  </a:lnTo>
                  <a:lnTo>
                    <a:pt x="104" y="188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6"/>
                  </a:lnTo>
                  <a:lnTo>
                    <a:pt x="114" y="174"/>
                  </a:lnTo>
                  <a:lnTo>
                    <a:pt x="114" y="172"/>
                  </a:lnTo>
                  <a:lnTo>
                    <a:pt x="116" y="172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20" y="164"/>
                  </a:lnTo>
                  <a:lnTo>
                    <a:pt x="122" y="164"/>
                  </a:lnTo>
                  <a:lnTo>
                    <a:pt x="124" y="162"/>
                  </a:lnTo>
                  <a:lnTo>
                    <a:pt x="124" y="160"/>
                  </a:lnTo>
                  <a:lnTo>
                    <a:pt x="124" y="158"/>
                  </a:lnTo>
                  <a:lnTo>
                    <a:pt x="124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0" y="150"/>
                  </a:lnTo>
                  <a:lnTo>
                    <a:pt x="132" y="150"/>
                  </a:lnTo>
                  <a:lnTo>
                    <a:pt x="132" y="148"/>
                  </a:lnTo>
                  <a:lnTo>
                    <a:pt x="136" y="144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6"/>
                  </a:lnTo>
                  <a:lnTo>
                    <a:pt x="144" y="134"/>
                  </a:lnTo>
                  <a:lnTo>
                    <a:pt x="148" y="128"/>
                  </a:lnTo>
                  <a:lnTo>
                    <a:pt x="154" y="122"/>
                  </a:lnTo>
                  <a:lnTo>
                    <a:pt x="156" y="112"/>
                  </a:lnTo>
                  <a:lnTo>
                    <a:pt x="160" y="110"/>
                  </a:lnTo>
                  <a:lnTo>
                    <a:pt x="160" y="108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60" y="102"/>
                  </a:lnTo>
                  <a:lnTo>
                    <a:pt x="162" y="100"/>
                  </a:lnTo>
                  <a:lnTo>
                    <a:pt x="162" y="98"/>
                  </a:lnTo>
                  <a:lnTo>
                    <a:pt x="162" y="96"/>
                  </a:lnTo>
                  <a:lnTo>
                    <a:pt x="164" y="94"/>
                  </a:lnTo>
                  <a:lnTo>
                    <a:pt x="164" y="92"/>
                  </a:lnTo>
                  <a:lnTo>
                    <a:pt x="164" y="90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8" y="82"/>
                  </a:lnTo>
                  <a:lnTo>
                    <a:pt x="172" y="82"/>
                  </a:lnTo>
                  <a:lnTo>
                    <a:pt x="172" y="80"/>
                  </a:lnTo>
                  <a:lnTo>
                    <a:pt x="174" y="80"/>
                  </a:lnTo>
                  <a:lnTo>
                    <a:pt x="176" y="78"/>
                  </a:lnTo>
                  <a:lnTo>
                    <a:pt x="176" y="76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74"/>
                  </a:lnTo>
                  <a:lnTo>
                    <a:pt x="170" y="72"/>
                  </a:lnTo>
                  <a:lnTo>
                    <a:pt x="174" y="66"/>
                  </a:lnTo>
                  <a:lnTo>
                    <a:pt x="174" y="64"/>
                  </a:lnTo>
                  <a:lnTo>
                    <a:pt x="176" y="62"/>
                  </a:lnTo>
                  <a:lnTo>
                    <a:pt x="176" y="60"/>
                  </a:lnTo>
                  <a:lnTo>
                    <a:pt x="180" y="56"/>
                  </a:lnTo>
                  <a:lnTo>
                    <a:pt x="182" y="56"/>
                  </a:lnTo>
                  <a:lnTo>
                    <a:pt x="184" y="56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0"/>
                  </a:lnTo>
                  <a:lnTo>
                    <a:pt x="182" y="38"/>
                  </a:lnTo>
                  <a:lnTo>
                    <a:pt x="184" y="34"/>
                  </a:lnTo>
                  <a:lnTo>
                    <a:pt x="186" y="32"/>
                  </a:lnTo>
                  <a:lnTo>
                    <a:pt x="188" y="32"/>
                  </a:lnTo>
                  <a:lnTo>
                    <a:pt x="188" y="30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0" y="24"/>
                  </a:lnTo>
                  <a:lnTo>
                    <a:pt x="192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92" y="16"/>
                  </a:lnTo>
                  <a:lnTo>
                    <a:pt x="192" y="14"/>
                  </a:lnTo>
                  <a:lnTo>
                    <a:pt x="194" y="10"/>
                  </a:lnTo>
                  <a:lnTo>
                    <a:pt x="192" y="10"/>
                  </a:lnTo>
                  <a:lnTo>
                    <a:pt x="192" y="8"/>
                  </a:lnTo>
                  <a:lnTo>
                    <a:pt x="192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4" y="0"/>
                  </a:lnTo>
                  <a:lnTo>
                    <a:pt x="182" y="2"/>
                  </a:lnTo>
                  <a:lnTo>
                    <a:pt x="180" y="2"/>
                  </a:lnTo>
                  <a:lnTo>
                    <a:pt x="178" y="4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6" name="Freeform 42"/>
            <p:cNvSpPr/>
            <p:nvPr/>
          </p:nvSpPr>
          <p:spPr>
            <a:xfrm>
              <a:off x="891335" y="134260"/>
              <a:ext cx="771993" cy="1130018"/>
            </a:xfrm>
            <a:custGeom>
              <a:avLst/>
              <a:gdLst/>
              <a:ahLst/>
              <a:cxnLst>
                <a:cxn ang="0">
                  <a:pos x="257310488" y="278172764"/>
                </a:cxn>
                <a:cxn ang="0">
                  <a:pos x="90407093" y="69542725"/>
                </a:cxn>
                <a:cxn ang="0">
                  <a:pos x="48680312" y="48680280"/>
                </a:cxn>
                <a:cxn ang="0">
                  <a:pos x="13908927" y="34771362"/>
                </a:cxn>
                <a:cxn ang="0">
                  <a:pos x="48680312" y="125178397"/>
                </a:cxn>
                <a:cxn ang="0">
                  <a:pos x="69542770" y="180812204"/>
                </a:cxn>
                <a:cxn ang="0">
                  <a:pos x="76498166" y="257310320"/>
                </a:cxn>
                <a:cxn ang="0">
                  <a:pos x="83451697" y="326853045"/>
                </a:cxn>
                <a:cxn ang="0">
                  <a:pos x="97360624" y="396397634"/>
                </a:cxn>
                <a:cxn ang="0">
                  <a:pos x="104316020" y="452031441"/>
                </a:cxn>
                <a:cxn ang="0">
                  <a:pos x="111269551" y="542438475"/>
                </a:cxn>
                <a:cxn ang="0">
                  <a:pos x="132132010" y="618934727"/>
                </a:cxn>
                <a:cxn ang="0">
                  <a:pos x="139087406" y="688479317"/>
                </a:cxn>
                <a:cxn ang="0">
                  <a:pos x="139087406" y="758022041"/>
                </a:cxn>
                <a:cxn ang="0">
                  <a:pos x="152996333" y="827564766"/>
                </a:cxn>
                <a:cxn ang="0">
                  <a:pos x="180812322" y="938834245"/>
                </a:cxn>
                <a:cxn ang="0">
                  <a:pos x="187767718" y="1001423443"/>
                </a:cxn>
                <a:cxn ang="0">
                  <a:pos x="201676645" y="1077921560"/>
                </a:cxn>
                <a:cxn ang="0">
                  <a:pos x="222539103" y="1133555367"/>
                </a:cxn>
                <a:cxn ang="0">
                  <a:pos x="236448030" y="1210053483"/>
                </a:cxn>
                <a:cxn ang="0">
                  <a:pos x="257310488" y="1293505126"/>
                </a:cxn>
                <a:cxn ang="0">
                  <a:pos x="305990800" y="1383912160"/>
                </a:cxn>
                <a:cxn ang="0">
                  <a:pos x="333808654" y="1460410276"/>
                </a:cxn>
                <a:cxn ang="0">
                  <a:pos x="354671113" y="1516044083"/>
                </a:cxn>
                <a:cxn ang="0">
                  <a:pos x="410306821" y="1599495726"/>
                </a:cxn>
                <a:cxn ang="0">
                  <a:pos x="472896060" y="1696856287"/>
                </a:cxn>
                <a:cxn ang="0">
                  <a:pos x="507667445" y="1759445485"/>
                </a:cxn>
                <a:cxn ang="0">
                  <a:pos x="542438830" y="1815081157"/>
                </a:cxn>
                <a:cxn ang="0">
                  <a:pos x="611981601" y="1891579273"/>
                </a:cxn>
                <a:cxn ang="0">
                  <a:pos x="660661913" y="1940259553"/>
                </a:cxn>
                <a:cxn ang="0">
                  <a:pos x="751069006" y="2016755805"/>
                </a:cxn>
                <a:cxn ang="0">
                  <a:pos x="813658245" y="2058482558"/>
                </a:cxn>
                <a:cxn ang="0">
                  <a:pos x="890156412" y="2086300394"/>
                </a:cxn>
                <a:cxn ang="0">
                  <a:pos x="938836724" y="2107162839"/>
                </a:cxn>
                <a:cxn ang="0">
                  <a:pos x="1029241952" y="2100209312"/>
                </a:cxn>
                <a:cxn ang="0">
                  <a:pos x="1098786588" y="2086300394"/>
                </a:cxn>
                <a:cxn ang="0">
                  <a:pos x="1189191816" y="2058482558"/>
                </a:cxn>
                <a:cxn ang="0">
                  <a:pos x="1265689982" y="2037620114"/>
                </a:cxn>
                <a:cxn ang="0">
                  <a:pos x="1328279222" y="2009802278"/>
                </a:cxn>
                <a:cxn ang="0">
                  <a:pos x="1356097076" y="1988939834"/>
                </a:cxn>
                <a:cxn ang="0">
                  <a:pos x="1383914930" y="1961121998"/>
                </a:cxn>
                <a:cxn ang="0">
                  <a:pos x="1432595242" y="1947213080"/>
                </a:cxn>
                <a:cxn ang="0">
                  <a:pos x="1335232753" y="1919395244"/>
                </a:cxn>
                <a:cxn ang="0">
                  <a:pos x="1251781055" y="1898532799"/>
                </a:cxn>
                <a:cxn ang="0">
                  <a:pos x="1196147212" y="1877670355"/>
                </a:cxn>
                <a:cxn ang="0">
                  <a:pos x="1147466900" y="1835943601"/>
                </a:cxn>
                <a:cxn ang="0">
                  <a:pos x="1036197348" y="1759445485"/>
                </a:cxn>
                <a:cxn ang="0">
                  <a:pos x="952745651" y="1662084924"/>
                </a:cxn>
                <a:cxn ang="0">
                  <a:pos x="917972401" y="1613404644"/>
                </a:cxn>
                <a:cxn ang="0">
                  <a:pos x="855383162" y="1516044083"/>
                </a:cxn>
                <a:cxn ang="0">
                  <a:pos x="792795787" y="1425638914"/>
                </a:cxn>
                <a:cxn ang="0">
                  <a:pos x="660661913" y="1203099956"/>
                </a:cxn>
                <a:cxn ang="0">
                  <a:pos x="625890528" y="1119648313"/>
                </a:cxn>
                <a:cxn ang="0">
                  <a:pos x="577210215" y="1022287753"/>
                </a:cxn>
                <a:cxn ang="0">
                  <a:pos x="528529903" y="917971801"/>
                </a:cxn>
                <a:cxn ang="0">
                  <a:pos x="472896060" y="799748795"/>
                </a:cxn>
                <a:cxn ang="0">
                  <a:pos x="417260352" y="660661481"/>
                </a:cxn>
                <a:cxn ang="0">
                  <a:pos x="403351425" y="598072282"/>
                </a:cxn>
                <a:cxn ang="0">
                  <a:pos x="389442498" y="563300920"/>
                </a:cxn>
                <a:cxn ang="0">
                  <a:pos x="347717581" y="465940359"/>
                </a:cxn>
              </a:cxnLst>
              <a:rect l="0" t="0" r="0" b="0"/>
              <a:pathLst>
                <a:path w="414" h="606">
                  <a:moveTo>
                    <a:pt x="90" y="116"/>
                  </a:moveTo>
                  <a:lnTo>
                    <a:pt x="90" y="116"/>
                  </a:lnTo>
                  <a:lnTo>
                    <a:pt x="90" y="114"/>
                  </a:lnTo>
                  <a:lnTo>
                    <a:pt x="88" y="110"/>
                  </a:lnTo>
                  <a:lnTo>
                    <a:pt x="88" y="106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2" y="9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0" y="62"/>
                  </a:lnTo>
                  <a:lnTo>
                    <a:pt x="52" y="46"/>
                  </a:lnTo>
                  <a:lnTo>
                    <a:pt x="42" y="32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2" y="66"/>
                  </a:lnTo>
                  <a:lnTo>
                    <a:pt x="22" y="68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8"/>
                  </a:lnTo>
                  <a:lnTo>
                    <a:pt x="24" y="78"/>
                  </a:lnTo>
                  <a:lnTo>
                    <a:pt x="28" y="80"/>
                  </a:lnTo>
                  <a:lnTo>
                    <a:pt x="26" y="8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8" y="104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6" y="108"/>
                  </a:lnTo>
                  <a:lnTo>
                    <a:pt x="28" y="112"/>
                  </a:lnTo>
                  <a:lnTo>
                    <a:pt x="28" y="114"/>
                  </a:lnTo>
                  <a:lnTo>
                    <a:pt x="28" y="116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4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30" y="128"/>
                  </a:lnTo>
                  <a:lnTo>
                    <a:pt x="30" y="130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32" y="142"/>
                  </a:lnTo>
                  <a:lnTo>
                    <a:pt x="32" y="144"/>
                  </a:lnTo>
                  <a:lnTo>
                    <a:pt x="32" y="146"/>
                  </a:lnTo>
                  <a:lnTo>
                    <a:pt x="32" y="148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2" y="156"/>
                  </a:lnTo>
                  <a:lnTo>
                    <a:pt x="34" y="156"/>
                  </a:lnTo>
                  <a:lnTo>
                    <a:pt x="36" y="158"/>
                  </a:lnTo>
                  <a:lnTo>
                    <a:pt x="38" y="164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4" y="172"/>
                  </a:lnTo>
                  <a:lnTo>
                    <a:pt x="34" y="174"/>
                  </a:lnTo>
                  <a:lnTo>
                    <a:pt x="36" y="174"/>
                  </a:lnTo>
                  <a:lnTo>
                    <a:pt x="38" y="176"/>
                  </a:lnTo>
                  <a:lnTo>
                    <a:pt x="38" y="178"/>
                  </a:lnTo>
                  <a:lnTo>
                    <a:pt x="38" y="180"/>
                  </a:lnTo>
                  <a:lnTo>
                    <a:pt x="38" y="182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8" y="194"/>
                  </a:lnTo>
                  <a:lnTo>
                    <a:pt x="40" y="196"/>
                  </a:lnTo>
                  <a:lnTo>
                    <a:pt x="40" y="198"/>
                  </a:lnTo>
                  <a:lnTo>
                    <a:pt x="40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44" y="206"/>
                  </a:lnTo>
                  <a:lnTo>
                    <a:pt x="44" y="210"/>
                  </a:lnTo>
                  <a:lnTo>
                    <a:pt x="44" y="212"/>
                  </a:lnTo>
                  <a:lnTo>
                    <a:pt x="42" y="216"/>
                  </a:lnTo>
                  <a:lnTo>
                    <a:pt x="40" y="216"/>
                  </a:lnTo>
                  <a:lnTo>
                    <a:pt x="40" y="218"/>
                  </a:lnTo>
                  <a:lnTo>
                    <a:pt x="42" y="222"/>
                  </a:lnTo>
                  <a:lnTo>
                    <a:pt x="44" y="224"/>
                  </a:lnTo>
                  <a:lnTo>
                    <a:pt x="44" y="226"/>
                  </a:lnTo>
                  <a:lnTo>
                    <a:pt x="44" y="228"/>
                  </a:lnTo>
                  <a:lnTo>
                    <a:pt x="44" y="232"/>
                  </a:lnTo>
                  <a:lnTo>
                    <a:pt x="42" y="234"/>
                  </a:lnTo>
                  <a:lnTo>
                    <a:pt x="42" y="236"/>
                  </a:lnTo>
                  <a:lnTo>
                    <a:pt x="44" y="238"/>
                  </a:lnTo>
                  <a:lnTo>
                    <a:pt x="46" y="240"/>
                  </a:lnTo>
                  <a:lnTo>
                    <a:pt x="50" y="244"/>
                  </a:lnTo>
                  <a:lnTo>
                    <a:pt x="50" y="250"/>
                  </a:lnTo>
                  <a:lnTo>
                    <a:pt x="48" y="256"/>
                  </a:lnTo>
                  <a:lnTo>
                    <a:pt x="48" y="258"/>
                  </a:lnTo>
                  <a:lnTo>
                    <a:pt x="50" y="264"/>
                  </a:lnTo>
                  <a:lnTo>
                    <a:pt x="50" y="266"/>
                  </a:lnTo>
                  <a:lnTo>
                    <a:pt x="50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80"/>
                  </a:lnTo>
                  <a:lnTo>
                    <a:pt x="54" y="282"/>
                  </a:lnTo>
                  <a:lnTo>
                    <a:pt x="56" y="284"/>
                  </a:lnTo>
                  <a:lnTo>
                    <a:pt x="54" y="286"/>
                  </a:lnTo>
                  <a:lnTo>
                    <a:pt x="54" y="288"/>
                  </a:lnTo>
                  <a:lnTo>
                    <a:pt x="56" y="288"/>
                  </a:lnTo>
                  <a:lnTo>
                    <a:pt x="56" y="290"/>
                  </a:lnTo>
                  <a:lnTo>
                    <a:pt x="56" y="294"/>
                  </a:lnTo>
                  <a:lnTo>
                    <a:pt x="56" y="298"/>
                  </a:lnTo>
                  <a:lnTo>
                    <a:pt x="56" y="300"/>
                  </a:lnTo>
                  <a:lnTo>
                    <a:pt x="56" y="302"/>
                  </a:lnTo>
                  <a:lnTo>
                    <a:pt x="56" y="304"/>
                  </a:lnTo>
                  <a:lnTo>
                    <a:pt x="56" y="306"/>
                  </a:lnTo>
                  <a:lnTo>
                    <a:pt x="56" y="310"/>
                  </a:lnTo>
                  <a:lnTo>
                    <a:pt x="58" y="310"/>
                  </a:lnTo>
                  <a:lnTo>
                    <a:pt x="60" y="312"/>
                  </a:lnTo>
                  <a:lnTo>
                    <a:pt x="60" y="314"/>
                  </a:lnTo>
                  <a:lnTo>
                    <a:pt x="62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64" y="322"/>
                  </a:lnTo>
                  <a:lnTo>
                    <a:pt x="64" y="324"/>
                  </a:lnTo>
                  <a:lnTo>
                    <a:pt x="62" y="326"/>
                  </a:lnTo>
                  <a:lnTo>
                    <a:pt x="64" y="326"/>
                  </a:lnTo>
                  <a:lnTo>
                    <a:pt x="64" y="328"/>
                  </a:lnTo>
                  <a:lnTo>
                    <a:pt x="66" y="332"/>
                  </a:lnTo>
                  <a:lnTo>
                    <a:pt x="62" y="336"/>
                  </a:lnTo>
                  <a:lnTo>
                    <a:pt x="60" y="338"/>
                  </a:lnTo>
                  <a:lnTo>
                    <a:pt x="60" y="342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8"/>
                  </a:lnTo>
                  <a:lnTo>
                    <a:pt x="68" y="348"/>
                  </a:lnTo>
                  <a:lnTo>
                    <a:pt x="70" y="348"/>
                  </a:lnTo>
                  <a:lnTo>
                    <a:pt x="72" y="350"/>
                  </a:lnTo>
                  <a:lnTo>
                    <a:pt x="72" y="352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2"/>
                  </a:lnTo>
                  <a:lnTo>
                    <a:pt x="72" y="366"/>
                  </a:lnTo>
                  <a:lnTo>
                    <a:pt x="76" y="370"/>
                  </a:lnTo>
                  <a:lnTo>
                    <a:pt x="76" y="372"/>
                  </a:lnTo>
                  <a:lnTo>
                    <a:pt x="74" y="372"/>
                  </a:lnTo>
                  <a:lnTo>
                    <a:pt x="76" y="376"/>
                  </a:lnTo>
                  <a:lnTo>
                    <a:pt x="76" y="378"/>
                  </a:lnTo>
                  <a:lnTo>
                    <a:pt x="76" y="380"/>
                  </a:lnTo>
                  <a:lnTo>
                    <a:pt x="78" y="382"/>
                  </a:lnTo>
                  <a:lnTo>
                    <a:pt x="78" y="384"/>
                  </a:lnTo>
                  <a:lnTo>
                    <a:pt x="82" y="384"/>
                  </a:lnTo>
                  <a:lnTo>
                    <a:pt x="84" y="388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86" y="398"/>
                  </a:lnTo>
                  <a:lnTo>
                    <a:pt x="86" y="400"/>
                  </a:lnTo>
                  <a:lnTo>
                    <a:pt x="86" y="402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2" y="406"/>
                  </a:lnTo>
                  <a:lnTo>
                    <a:pt x="92" y="408"/>
                  </a:lnTo>
                  <a:lnTo>
                    <a:pt x="92" y="410"/>
                  </a:lnTo>
                  <a:lnTo>
                    <a:pt x="92" y="412"/>
                  </a:lnTo>
                  <a:lnTo>
                    <a:pt x="94" y="416"/>
                  </a:lnTo>
                  <a:lnTo>
                    <a:pt x="96" y="420"/>
                  </a:lnTo>
                  <a:lnTo>
                    <a:pt x="96" y="422"/>
                  </a:lnTo>
                  <a:lnTo>
                    <a:pt x="98" y="422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100" y="430"/>
                  </a:lnTo>
                  <a:lnTo>
                    <a:pt x="100" y="432"/>
                  </a:lnTo>
                  <a:lnTo>
                    <a:pt x="100" y="436"/>
                  </a:lnTo>
                  <a:lnTo>
                    <a:pt x="102" y="436"/>
                  </a:lnTo>
                  <a:lnTo>
                    <a:pt x="102" y="438"/>
                  </a:lnTo>
                  <a:lnTo>
                    <a:pt x="104" y="438"/>
                  </a:lnTo>
                  <a:lnTo>
                    <a:pt x="104" y="442"/>
                  </a:lnTo>
                  <a:lnTo>
                    <a:pt x="106" y="442"/>
                  </a:lnTo>
                  <a:lnTo>
                    <a:pt x="108" y="444"/>
                  </a:lnTo>
                  <a:lnTo>
                    <a:pt x="110" y="444"/>
                  </a:lnTo>
                  <a:lnTo>
                    <a:pt x="110" y="448"/>
                  </a:lnTo>
                  <a:lnTo>
                    <a:pt x="112" y="452"/>
                  </a:lnTo>
                  <a:lnTo>
                    <a:pt x="116" y="458"/>
                  </a:lnTo>
                  <a:lnTo>
                    <a:pt x="118" y="460"/>
                  </a:lnTo>
                  <a:lnTo>
                    <a:pt x="118" y="464"/>
                  </a:lnTo>
                  <a:lnTo>
                    <a:pt x="120" y="464"/>
                  </a:lnTo>
                  <a:lnTo>
                    <a:pt x="122" y="464"/>
                  </a:lnTo>
                  <a:lnTo>
                    <a:pt x="124" y="466"/>
                  </a:lnTo>
                  <a:lnTo>
                    <a:pt x="128" y="472"/>
                  </a:lnTo>
                  <a:lnTo>
                    <a:pt x="130" y="474"/>
                  </a:lnTo>
                  <a:lnTo>
                    <a:pt x="130" y="478"/>
                  </a:lnTo>
                  <a:lnTo>
                    <a:pt x="132" y="478"/>
                  </a:lnTo>
                  <a:lnTo>
                    <a:pt x="134" y="480"/>
                  </a:lnTo>
                  <a:lnTo>
                    <a:pt x="134" y="484"/>
                  </a:lnTo>
                  <a:lnTo>
                    <a:pt x="136" y="488"/>
                  </a:lnTo>
                  <a:lnTo>
                    <a:pt x="138" y="488"/>
                  </a:lnTo>
                  <a:lnTo>
                    <a:pt x="138" y="490"/>
                  </a:lnTo>
                  <a:lnTo>
                    <a:pt x="138" y="492"/>
                  </a:lnTo>
                  <a:lnTo>
                    <a:pt x="138" y="494"/>
                  </a:lnTo>
                  <a:lnTo>
                    <a:pt x="140" y="498"/>
                  </a:lnTo>
                  <a:lnTo>
                    <a:pt x="142" y="500"/>
                  </a:lnTo>
                  <a:lnTo>
                    <a:pt x="144" y="500"/>
                  </a:lnTo>
                  <a:lnTo>
                    <a:pt x="144" y="502"/>
                  </a:lnTo>
                  <a:lnTo>
                    <a:pt x="146" y="506"/>
                  </a:lnTo>
                  <a:lnTo>
                    <a:pt x="148" y="506"/>
                  </a:lnTo>
                  <a:lnTo>
                    <a:pt x="150" y="508"/>
                  </a:lnTo>
                  <a:lnTo>
                    <a:pt x="150" y="510"/>
                  </a:lnTo>
                  <a:lnTo>
                    <a:pt x="150" y="512"/>
                  </a:lnTo>
                  <a:lnTo>
                    <a:pt x="148" y="514"/>
                  </a:lnTo>
                  <a:lnTo>
                    <a:pt x="150" y="516"/>
                  </a:lnTo>
                  <a:lnTo>
                    <a:pt x="154" y="518"/>
                  </a:lnTo>
                  <a:lnTo>
                    <a:pt x="156" y="522"/>
                  </a:lnTo>
                  <a:lnTo>
                    <a:pt x="158" y="524"/>
                  </a:lnTo>
                  <a:lnTo>
                    <a:pt x="158" y="526"/>
                  </a:lnTo>
                  <a:lnTo>
                    <a:pt x="164" y="528"/>
                  </a:lnTo>
                  <a:lnTo>
                    <a:pt x="166" y="532"/>
                  </a:lnTo>
                  <a:lnTo>
                    <a:pt x="168" y="536"/>
                  </a:lnTo>
                  <a:lnTo>
                    <a:pt x="168" y="538"/>
                  </a:lnTo>
                  <a:lnTo>
                    <a:pt x="172" y="542"/>
                  </a:lnTo>
                  <a:lnTo>
                    <a:pt x="174" y="542"/>
                  </a:lnTo>
                  <a:lnTo>
                    <a:pt x="176" y="544"/>
                  </a:lnTo>
                  <a:lnTo>
                    <a:pt x="182" y="546"/>
                  </a:lnTo>
                  <a:lnTo>
                    <a:pt x="184" y="548"/>
                  </a:lnTo>
                  <a:lnTo>
                    <a:pt x="184" y="550"/>
                  </a:lnTo>
                  <a:lnTo>
                    <a:pt x="186" y="550"/>
                  </a:lnTo>
                  <a:lnTo>
                    <a:pt x="184" y="552"/>
                  </a:lnTo>
                  <a:lnTo>
                    <a:pt x="186" y="554"/>
                  </a:lnTo>
                  <a:lnTo>
                    <a:pt x="188" y="556"/>
                  </a:lnTo>
                  <a:lnTo>
                    <a:pt x="190" y="558"/>
                  </a:lnTo>
                  <a:lnTo>
                    <a:pt x="192" y="558"/>
                  </a:lnTo>
                  <a:lnTo>
                    <a:pt x="194" y="560"/>
                  </a:lnTo>
                  <a:lnTo>
                    <a:pt x="196" y="562"/>
                  </a:lnTo>
                  <a:lnTo>
                    <a:pt x="198" y="562"/>
                  </a:lnTo>
                  <a:lnTo>
                    <a:pt x="200" y="564"/>
                  </a:lnTo>
                  <a:lnTo>
                    <a:pt x="202" y="566"/>
                  </a:lnTo>
                  <a:lnTo>
                    <a:pt x="200" y="566"/>
                  </a:lnTo>
                  <a:lnTo>
                    <a:pt x="206" y="570"/>
                  </a:lnTo>
                  <a:lnTo>
                    <a:pt x="208" y="570"/>
                  </a:lnTo>
                  <a:lnTo>
                    <a:pt x="212" y="572"/>
                  </a:lnTo>
                  <a:lnTo>
                    <a:pt x="214" y="576"/>
                  </a:lnTo>
                  <a:lnTo>
                    <a:pt x="216" y="580"/>
                  </a:lnTo>
                  <a:lnTo>
                    <a:pt x="220" y="584"/>
                  </a:lnTo>
                  <a:lnTo>
                    <a:pt x="222" y="584"/>
                  </a:lnTo>
                  <a:lnTo>
                    <a:pt x="224" y="586"/>
                  </a:lnTo>
                  <a:lnTo>
                    <a:pt x="226" y="586"/>
                  </a:lnTo>
                  <a:lnTo>
                    <a:pt x="226" y="588"/>
                  </a:lnTo>
                  <a:lnTo>
                    <a:pt x="228" y="588"/>
                  </a:lnTo>
                  <a:lnTo>
                    <a:pt x="230" y="588"/>
                  </a:lnTo>
                  <a:lnTo>
                    <a:pt x="232" y="588"/>
                  </a:lnTo>
                  <a:lnTo>
                    <a:pt x="230" y="588"/>
                  </a:lnTo>
                  <a:lnTo>
                    <a:pt x="234" y="592"/>
                  </a:lnTo>
                  <a:lnTo>
                    <a:pt x="236" y="592"/>
                  </a:lnTo>
                  <a:lnTo>
                    <a:pt x="238" y="596"/>
                  </a:lnTo>
                  <a:lnTo>
                    <a:pt x="242" y="596"/>
                  </a:lnTo>
                  <a:lnTo>
                    <a:pt x="244" y="598"/>
                  </a:lnTo>
                  <a:lnTo>
                    <a:pt x="246" y="598"/>
                  </a:lnTo>
                  <a:lnTo>
                    <a:pt x="248" y="600"/>
                  </a:lnTo>
                  <a:lnTo>
                    <a:pt x="250" y="600"/>
                  </a:lnTo>
                  <a:lnTo>
                    <a:pt x="252" y="600"/>
                  </a:lnTo>
                  <a:lnTo>
                    <a:pt x="254" y="600"/>
                  </a:lnTo>
                  <a:lnTo>
                    <a:pt x="256" y="600"/>
                  </a:lnTo>
                  <a:lnTo>
                    <a:pt x="258" y="600"/>
                  </a:lnTo>
                  <a:lnTo>
                    <a:pt x="260" y="602"/>
                  </a:lnTo>
                  <a:lnTo>
                    <a:pt x="262" y="604"/>
                  </a:lnTo>
                  <a:lnTo>
                    <a:pt x="264" y="604"/>
                  </a:lnTo>
                  <a:lnTo>
                    <a:pt x="266" y="604"/>
                  </a:lnTo>
                  <a:lnTo>
                    <a:pt x="268" y="604"/>
                  </a:lnTo>
                  <a:lnTo>
                    <a:pt x="270" y="606"/>
                  </a:lnTo>
                  <a:lnTo>
                    <a:pt x="272" y="606"/>
                  </a:lnTo>
                  <a:lnTo>
                    <a:pt x="280" y="604"/>
                  </a:lnTo>
                  <a:lnTo>
                    <a:pt x="282" y="604"/>
                  </a:lnTo>
                  <a:lnTo>
                    <a:pt x="284" y="604"/>
                  </a:lnTo>
                  <a:lnTo>
                    <a:pt x="286" y="604"/>
                  </a:lnTo>
                  <a:lnTo>
                    <a:pt x="288" y="604"/>
                  </a:lnTo>
                  <a:lnTo>
                    <a:pt x="296" y="604"/>
                  </a:lnTo>
                  <a:lnTo>
                    <a:pt x="298" y="600"/>
                  </a:lnTo>
                  <a:lnTo>
                    <a:pt x="300" y="600"/>
                  </a:lnTo>
                  <a:lnTo>
                    <a:pt x="302" y="600"/>
                  </a:lnTo>
                  <a:lnTo>
                    <a:pt x="302" y="602"/>
                  </a:lnTo>
                  <a:lnTo>
                    <a:pt x="304" y="602"/>
                  </a:lnTo>
                  <a:lnTo>
                    <a:pt x="306" y="602"/>
                  </a:lnTo>
                  <a:lnTo>
                    <a:pt x="306" y="600"/>
                  </a:lnTo>
                  <a:lnTo>
                    <a:pt x="308" y="600"/>
                  </a:lnTo>
                  <a:lnTo>
                    <a:pt x="310" y="600"/>
                  </a:lnTo>
                  <a:lnTo>
                    <a:pt x="312" y="600"/>
                  </a:lnTo>
                  <a:lnTo>
                    <a:pt x="316" y="600"/>
                  </a:lnTo>
                  <a:lnTo>
                    <a:pt x="318" y="600"/>
                  </a:lnTo>
                  <a:lnTo>
                    <a:pt x="320" y="598"/>
                  </a:lnTo>
                  <a:lnTo>
                    <a:pt x="322" y="596"/>
                  </a:lnTo>
                  <a:lnTo>
                    <a:pt x="326" y="598"/>
                  </a:lnTo>
                  <a:lnTo>
                    <a:pt x="330" y="598"/>
                  </a:lnTo>
                  <a:lnTo>
                    <a:pt x="334" y="596"/>
                  </a:lnTo>
                  <a:lnTo>
                    <a:pt x="336" y="594"/>
                  </a:lnTo>
                  <a:lnTo>
                    <a:pt x="338" y="594"/>
                  </a:lnTo>
                  <a:lnTo>
                    <a:pt x="342" y="592"/>
                  </a:lnTo>
                  <a:lnTo>
                    <a:pt x="344" y="590"/>
                  </a:lnTo>
                  <a:lnTo>
                    <a:pt x="346" y="590"/>
                  </a:lnTo>
                  <a:lnTo>
                    <a:pt x="346" y="592"/>
                  </a:lnTo>
                  <a:lnTo>
                    <a:pt x="348" y="594"/>
                  </a:lnTo>
                  <a:lnTo>
                    <a:pt x="350" y="592"/>
                  </a:lnTo>
                  <a:lnTo>
                    <a:pt x="352" y="590"/>
                  </a:lnTo>
                  <a:lnTo>
                    <a:pt x="352" y="592"/>
                  </a:lnTo>
                  <a:lnTo>
                    <a:pt x="356" y="590"/>
                  </a:lnTo>
                  <a:lnTo>
                    <a:pt x="362" y="588"/>
                  </a:lnTo>
                  <a:lnTo>
                    <a:pt x="364" y="586"/>
                  </a:lnTo>
                  <a:lnTo>
                    <a:pt x="366" y="584"/>
                  </a:lnTo>
                  <a:lnTo>
                    <a:pt x="370" y="582"/>
                  </a:lnTo>
                  <a:lnTo>
                    <a:pt x="372" y="582"/>
                  </a:lnTo>
                  <a:lnTo>
                    <a:pt x="374" y="582"/>
                  </a:lnTo>
                  <a:lnTo>
                    <a:pt x="378" y="582"/>
                  </a:lnTo>
                  <a:lnTo>
                    <a:pt x="378" y="580"/>
                  </a:lnTo>
                  <a:lnTo>
                    <a:pt x="380" y="578"/>
                  </a:lnTo>
                  <a:lnTo>
                    <a:pt x="382" y="578"/>
                  </a:lnTo>
                  <a:lnTo>
                    <a:pt x="382" y="580"/>
                  </a:lnTo>
                  <a:lnTo>
                    <a:pt x="384" y="582"/>
                  </a:lnTo>
                  <a:lnTo>
                    <a:pt x="388" y="582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2" y="578"/>
                  </a:lnTo>
                  <a:lnTo>
                    <a:pt x="392" y="576"/>
                  </a:lnTo>
                  <a:lnTo>
                    <a:pt x="392" y="574"/>
                  </a:lnTo>
                  <a:lnTo>
                    <a:pt x="390" y="572"/>
                  </a:lnTo>
                  <a:lnTo>
                    <a:pt x="386" y="570"/>
                  </a:lnTo>
                  <a:lnTo>
                    <a:pt x="386" y="568"/>
                  </a:lnTo>
                  <a:lnTo>
                    <a:pt x="388" y="566"/>
                  </a:lnTo>
                  <a:lnTo>
                    <a:pt x="390" y="566"/>
                  </a:lnTo>
                  <a:lnTo>
                    <a:pt x="392" y="566"/>
                  </a:lnTo>
                  <a:lnTo>
                    <a:pt x="394" y="564"/>
                  </a:lnTo>
                  <a:lnTo>
                    <a:pt x="394" y="562"/>
                  </a:lnTo>
                  <a:lnTo>
                    <a:pt x="396" y="562"/>
                  </a:lnTo>
                  <a:lnTo>
                    <a:pt x="396" y="564"/>
                  </a:lnTo>
                  <a:lnTo>
                    <a:pt x="398" y="564"/>
                  </a:lnTo>
                  <a:lnTo>
                    <a:pt x="402" y="564"/>
                  </a:lnTo>
                  <a:lnTo>
                    <a:pt x="406" y="564"/>
                  </a:lnTo>
                  <a:lnTo>
                    <a:pt x="408" y="564"/>
                  </a:lnTo>
                  <a:lnTo>
                    <a:pt x="410" y="566"/>
                  </a:lnTo>
                  <a:lnTo>
                    <a:pt x="412" y="566"/>
                  </a:lnTo>
                  <a:lnTo>
                    <a:pt x="414" y="566"/>
                  </a:lnTo>
                  <a:lnTo>
                    <a:pt x="414" y="564"/>
                  </a:lnTo>
                  <a:lnTo>
                    <a:pt x="414" y="562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08" y="558"/>
                  </a:lnTo>
                  <a:lnTo>
                    <a:pt x="404" y="558"/>
                  </a:lnTo>
                  <a:lnTo>
                    <a:pt x="400" y="558"/>
                  </a:lnTo>
                  <a:lnTo>
                    <a:pt x="400" y="556"/>
                  </a:lnTo>
                  <a:lnTo>
                    <a:pt x="396" y="556"/>
                  </a:lnTo>
                  <a:lnTo>
                    <a:pt x="394" y="554"/>
                  </a:lnTo>
                  <a:lnTo>
                    <a:pt x="390" y="552"/>
                  </a:lnTo>
                  <a:lnTo>
                    <a:pt x="384" y="552"/>
                  </a:lnTo>
                  <a:lnTo>
                    <a:pt x="384" y="550"/>
                  </a:lnTo>
                  <a:lnTo>
                    <a:pt x="378" y="550"/>
                  </a:lnTo>
                  <a:lnTo>
                    <a:pt x="376" y="548"/>
                  </a:lnTo>
                  <a:lnTo>
                    <a:pt x="374" y="546"/>
                  </a:lnTo>
                  <a:lnTo>
                    <a:pt x="370" y="546"/>
                  </a:lnTo>
                  <a:lnTo>
                    <a:pt x="368" y="546"/>
                  </a:lnTo>
                  <a:lnTo>
                    <a:pt x="366" y="546"/>
                  </a:lnTo>
                  <a:lnTo>
                    <a:pt x="364" y="548"/>
                  </a:lnTo>
                  <a:lnTo>
                    <a:pt x="364" y="546"/>
                  </a:lnTo>
                  <a:lnTo>
                    <a:pt x="360" y="546"/>
                  </a:lnTo>
                  <a:lnTo>
                    <a:pt x="360" y="544"/>
                  </a:lnTo>
                  <a:lnTo>
                    <a:pt x="358" y="544"/>
                  </a:lnTo>
                  <a:lnTo>
                    <a:pt x="358" y="542"/>
                  </a:lnTo>
                  <a:lnTo>
                    <a:pt x="354" y="542"/>
                  </a:lnTo>
                  <a:lnTo>
                    <a:pt x="352" y="542"/>
                  </a:lnTo>
                  <a:lnTo>
                    <a:pt x="352" y="540"/>
                  </a:lnTo>
                  <a:lnTo>
                    <a:pt x="348" y="540"/>
                  </a:lnTo>
                  <a:lnTo>
                    <a:pt x="344" y="540"/>
                  </a:lnTo>
                  <a:lnTo>
                    <a:pt x="344" y="538"/>
                  </a:lnTo>
                  <a:lnTo>
                    <a:pt x="342" y="536"/>
                  </a:lnTo>
                  <a:lnTo>
                    <a:pt x="340" y="534"/>
                  </a:lnTo>
                  <a:lnTo>
                    <a:pt x="338" y="536"/>
                  </a:lnTo>
                  <a:lnTo>
                    <a:pt x="336" y="536"/>
                  </a:lnTo>
                  <a:lnTo>
                    <a:pt x="336" y="534"/>
                  </a:lnTo>
                  <a:lnTo>
                    <a:pt x="332" y="534"/>
                  </a:lnTo>
                  <a:lnTo>
                    <a:pt x="332" y="532"/>
                  </a:lnTo>
                  <a:lnTo>
                    <a:pt x="330" y="530"/>
                  </a:lnTo>
                  <a:lnTo>
                    <a:pt x="330" y="528"/>
                  </a:lnTo>
                  <a:lnTo>
                    <a:pt x="328" y="528"/>
                  </a:lnTo>
                  <a:lnTo>
                    <a:pt x="328" y="526"/>
                  </a:lnTo>
                  <a:lnTo>
                    <a:pt x="324" y="524"/>
                  </a:lnTo>
                  <a:lnTo>
                    <a:pt x="316" y="522"/>
                  </a:lnTo>
                  <a:lnTo>
                    <a:pt x="310" y="518"/>
                  </a:lnTo>
                  <a:lnTo>
                    <a:pt x="306" y="512"/>
                  </a:lnTo>
                  <a:lnTo>
                    <a:pt x="304" y="508"/>
                  </a:lnTo>
                  <a:lnTo>
                    <a:pt x="302" y="508"/>
                  </a:lnTo>
                  <a:lnTo>
                    <a:pt x="300" y="508"/>
                  </a:lnTo>
                  <a:lnTo>
                    <a:pt x="298" y="506"/>
                  </a:lnTo>
                  <a:lnTo>
                    <a:pt x="294" y="502"/>
                  </a:lnTo>
                  <a:lnTo>
                    <a:pt x="292" y="500"/>
                  </a:lnTo>
                  <a:lnTo>
                    <a:pt x="292" y="498"/>
                  </a:lnTo>
                  <a:lnTo>
                    <a:pt x="292" y="494"/>
                  </a:lnTo>
                  <a:lnTo>
                    <a:pt x="286" y="492"/>
                  </a:lnTo>
                  <a:lnTo>
                    <a:pt x="284" y="490"/>
                  </a:lnTo>
                  <a:lnTo>
                    <a:pt x="282" y="488"/>
                  </a:lnTo>
                  <a:lnTo>
                    <a:pt x="282" y="486"/>
                  </a:lnTo>
                  <a:lnTo>
                    <a:pt x="278" y="484"/>
                  </a:lnTo>
                  <a:lnTo>
                    <a:pt x="276" y="482"/>
                  </a:lnTo>
                  <a:lnTo>
                    <a:pt x="274" y="478"/>
                  </a:lnTo>
                  <a:lnTo>
                    <a:pt x="274" y="476"/>
                  </a:lnTo>
                  <a:lnTo>
                    <a:pt x="274" y="472"/>
                  </a:lnTo>
                  <a:lnTo>
                    <a:pt x="272" y="470"/>
                  </a:lnTo>
                  <a:lnTo>
                    <a:pt x="268" y="468"/>
                  </a:lnTo>
                  <a:lnTo>
                    <a:pt x="268" y="464"/>
                  </a:lnTo>
                  <a:lnTo>
                    <a:pt x="266" y="464"/>
                  </a:lnTo>
                  <a:lnTo>
                    <a:pt x="264" y="464"/>
                  </a:lnTo>
                  <a:lnTo>
                    <a:pt x="262" y="460"/>
                  </a:lnTo>
                  <a:lnTo>
                    <a:pt x="262" y="458"/>
                  </a:lnTo>
                  <a:lnTo>
                    <a:pt x="260" y="456"/>
                  </a:lnTo>
                  <a:lnTo>
                    <a:pt x="258" y="454"/>
                  </a:lnTo>
                  <a:lnTo>
                    <a:pt x="256" y="450"/>
                  </a:lnTo>
                  <a:lnTo>
                    <a:pt x="254" y="444"/>
                  </a:lnTo>
                  <a:lnTo>
                    <a:pt x="254" y="442"/>
                  </a:lnTo>
                  <a:lnTo>
                    <a:pt x="250" y="440"/>
                  </a:lnTo>
                  <a:lnTo>
                    <a:pt x="248" y="440"/>
                  </a:lnTo>
                  <a:lnTo>
                    <a:pt x="246" y="436"/>
                  </a:lnTo>
                  <a:lnTo>
                    <a:pt x="244" y="432"/>
                  </a:lnTo>
                  <a:lnTo>
                    <a:pt x="242" y="432"/>
                  </a:lnTo>
                  <a:lnTo>
                    <a:pt x="240" y="430"/>
                  </a:lnTo>
                  <a:lnTo>
                    <a:pt x="238" y="428"/>
                  </a:lnTo>
                  <a:lnTo>
                    <a:pt x="232" y="418"/>
                  </a:lnTo>
                  <a:lnTo>
                    <a:pt x="232" y="416"/>
                  </a:lnTo>
                  <a:lnTo>
                    <a:pt x="228" y="414"/>
                  </a:lnTo>
                  <a:lnTo>
                    <a:pt x="228" y="412"/>
                  </a:lnTo>
                  <a:lnTo>
                    <a:pt x="228" y="410"/>
                  </a:lnTo>
                  <a:lnTo>
                    <a:pt x="228" y="408"/>
                  </a:lnTo>
                  <a:lnTo>
                    <a:pt x="226" y="406"/>
                  </a:lnTo>
                  <a:lnTo>
                    <a:pt x="218" y="396"/>
                  </a:lnTo>
                  <a:lnTo>
                    <a:pt x="200" y="360"/>
                  </a:lnTo>
                  <a:lnTo>
                    <a:pt x="200" y="358"/>
                  </a:lnTo>
                  <a:lnTo>
                    <a:pt x="200" y="356"/>
                  </a:lnTo>
                  <a:lnTo>
                    <a:pt x="198" y="354"/>
                  </a:lnTo>
                  <a:lnTo>
                    <a:pt x="198" y="352"/>
                  </a:lnTo>
                  <a:lnTo>
                    <a:pt x="196" y="348"/>
                  </a:lnTo>
                  <a:lnTo>
                    <a:pt x="190" y="346"/>
                  </a:lnTo>
                  <a:lnTo>
                    <a:pt x="188" y="342"/>
                  </a:lnTo>
                  <a:lnTo>
                    <a:pt x="188" y="338"/>
                  </a:lnTo>
                  <a:lnTo>
                    <a:pt x="184" y="334"/>
                  </a:lnTo>
                  <a:lnTo>
                    <a:pt x="182" y="332"/>
                  </a:lnTo>
                  <a:lnTo>
                    <a:pt x="180" y="328"/>
                  </a:lnTo>
                  <a:lnTo>
                    <a:pt x="180" y="326"/>
                  </a:lnTo>
                  <a:lnTo>
                    <a:pt x="180" y="324"/>
                  </a:lnTo>
                  <a:lnTo>
                    <a:pt x="180" y="322"/>
                  </a:lnTo>
                  <a:lnTo>
                    <a:pt x="178" y="320"/>
                  </a:lnTo>
                  <a:lnTo>
                    <a:pt x="176" y="316"/>
                  </a:lnTo>
                  <a:lnTo>
                    <a:pt x="178" y="314"/>
                  </a:lnTo>
                  <a:lnTo>
                    <a:pt x="176" y="310"/>
                  </a:lnTo>
                  <a:lnTo>
                    <a:pt x="172" y="306"/>
                  </a:lnTo>
                  <a:lnTo>
                    <a:pt x="170" y="304"/>
                  </a:lnTo>
                  <a:lnTo>
                    <a:pt x="170" y="300"/>
                  </a:lnTo>
                  <a:lnTo>
                    <a:pt x="170" y="296"/>
                  </a:lnTo>
                  <a:lnTo>
                    <a:pt x="168" y="294"/>
                  </a:lnTo>
                  <a:lnTo>
                    <a:pt x="166" y="294"/>
                  </a:lnTo>
                  <a:lnTo>
                    <a:pt x="164" y="290"/>
                  </a:lnTo>
                  <a:lnTo>
                    <a:pt x="158" y="290"/>
                  </a:lnTo>
                  <a:lnTo>
                    <a:pt x="160" y="288"/>
                  </a:lnTo>
                  <a:lnTo>
                    <a:pt x="160" y="284"/>
                  </a:lnTo>
                  <a:lnTo>
                    <a:pt x="160" y="282"/>
                  </a:lnTo>
                  <a:lnTo>
                    <a:pt x="160" y="280"/>
                  </a:lnTo>
                  <a:lnTo>
                    <a:pt x="158" y="276"/>
                  </a:lnTo>
                  <a:lnTo>
                    <a:pt x="152" y="266"/>
                  </a:lnTo>
                  <a:lnTo>
                    <a:pt x="152" y="264"/>
                  </a:lnTo>
                  <a:lnTo>
                    <a:pt x="152" y="262"/>
                  </a:lnTo>
                  <a:lnTo>
                    <a:pt x="150" y="258"/>
                  </a:lnTo>
                  <a:lnTo>
                    <a:pt x="142" y="246"/>
                  </a:lnTo>
                  <a:lnTo>
                    <a:pt x="142" y="244"/>
                  </a:lnTo>
                  <a:lnTo>
                    <a:pt x="142" y="242"/>
                  </a:lnTo>
                  <a:lnTo>
                    <a:pt x="140" y="238"/>
                  </a:lnTo>
                  <a:lnTo>
                    <a:pt x="132" y="230"/>
                  </a:lnTo>
                  <a:lnTo>
                    <a:pt x="134" y="230"/>
                  </a:lnTo>
                  <a:lnTo>
                    <a:pt x="136" y="230"/>
                  </a:lnTo>
                  <a:lnTo>
                    <a:pt x="136" y="226"/>
                  </a:lnTo>
                  <a:lnTo>
                    <a:pt x="134" y="224"/>
                  </a:lnTo>
                  <a:lnTo>
                    <a:pt x="130" y="222"/>
                  </a:lnTo>
                  <a:lnTo>
                    <a:pt x="126" y="216"/>
                  </a:lnTo>
                  <a:lnTo>
                    <a:pt x="122" y="204"/>
                  </a:lnTo>
                  <a:lnTo>
                    <a:pt x="122" y="202"/>
                  </a:lnTo>
                  <a:lnTo>
                    <a:pt x="120" y="200"/>
                  </a:lnTo>
                  <a:lnTo>
                    <a:pt x="120" y="198"/>
                  </a:lnTo>
                  <a:lnTo>
                    <a:pt x="120" y="194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86"/>
                  </a:lnTo>
                  <a:lnTo>
                    <a:pt x="118" y="184"/>
                  </a:lnTo>
                  <a:lnTo>
                    <a:pt x="118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8"/>
                  </a:lnTo>
                  <a:lnTo>
                    <a:pt x="116" y="176"/>
                  </a:lnTo>
                  <a:lnTo>
                    <a:pt x="118" y="174"/>
                  </a:lnTo>
                  <a:lnTo>
                    <a:pt x="116" y="172"/>
                  </a:lnTo>
                  <a:lnTo>
                    <a:pt x="114" y="168"/>
                  </a:lnTo>
                  <a:lnTo>
                    <a:pt x="112" y="168"/>
                  </a:lnTo>
                  <a:lnTo>
                    <a:pt x="112" y="166"/>
                  </a:lnTo>
                  <a:lnTo>
                    <a:pt x="114" y="164"/>
                  </a:lnTo>
                  <a:lnTo>
                    <a:pt x="112" y="164"/>
                  </a:lnTo>
                  <a:lnTo>
                    <a:pt x="112" y="162"/>
                  </a:lnTo>
                  <a:lnTo>
                    <a:pt x="106" y="158"/>
                  </a:lnTo>
                  <a:lnTo>
                    <a:pt x="104" y="152"/>
                  </a:lnTo>
                  <a:lnTo>
                    <a:pt x="104" y="150"/>
                  </a:lnTo>
                  <a:lnTo>
                    <a:pt x="104" y="148"/>
                  </a:lnTo>
                  <a:lnTo>
                    <a:pt x="104" y="146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0" y="136"/>
                  </a:lnTo>
                  <a:lnTo>
                    <a:pt x="100" y="134"/>
                  </a:lnTo>
                  <a:lnTo>
                    <a:pt x="98" y="132"/>
                  </a:lnTo>
                  <a:lnTo>
                    <a:pt x="96" y="132"/>
                  </a:lnTo>
                  <a:lnTo>
                    <a:pt x="96" y="130"/>
                  </a:lnTo>
                  <a:lnTo>
                    <a:pt x="94" y="128"/>
                  </a:lnTo>
                  <a:lnTo>
                    <a:pt x="92" y="124"/>
                  </a:lnTo>
                  <a:lnTo>
                    <a:pt x="92" y="120"/>
                  </a:lnTo>
                  <a:lnTo>
                    <a:pt x="92" y="118"/>
                  </a:lnTo>
                  <a:lnTo>
                    <a:pt x="90" y="116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Freeform 43"/>
            <p:cNvSpPr/>
            <p:nvPr/>
          </p:nvSpPr>
          <p:spPr>
            <a:xfrm>
              <a:off x="100695" y="0"/>
              <a:ext cx="809287" cy="1271737"/>
            </a:xfrm>
            <a:custGeom>
              <a:avLst/>
              <a:gdLst/>
              <a:ahLst/>
              <a:cxnLst>
                <a:cxn ang="0">
                  <a:pos x="1258734046" y="0"/>
                </a:cxn>
                <a:cxn ang="0">
                  <a:pos x="1098784251" y="90407075"/>
                </a:cxn>
                <a:cxn ang="0">
                  <a:pos x="987516612" y="187767679"/>
                </a:cxn>
                <a:cxn ang="0">
                  <a:pos x="897109557" y="299037208"/>
                </a:cxn>
                <a:cxn ang="0">
                  <a:pos x="806702503" y="445078115"/>
                </a:cxn>
                <a:cxn ang="0">
                  <a:pos x="744113290" y="591119021"/>
                </a:cxn>
                <a:cxn ang="0">
                  <a:pos x="709341920" y="674570702"/>
                </a:cxn>
                <a:cxn ang="0">
                  <a:pos x="660661629" y="758022382"/>
                </a:cxn>
                <a:cxn ang="0">
                  <a:pos x="611981338" y="869291910"/>
                </a:cxn>
                <a:cxn ang="0">
                  <a:pos x="556347518" y="1057059590"/>
                </a:cxn>
                <a:cxn ang="0">
                  <a:pos x="535483204" y="1154420194"/>
                </a:cxn>
                <a:cxn ang="0">
                  <a:pos x="514620755" y="1258736193"/>
                </a:cxn>
                <a:cxn ang="0">
                  <a:pos x="479849385" y="1328278949"/>
                </a:cxn>
                <a:cxn ang="0">
                  <a:pos x="445078015" y="1425639554"/>
                </a:cxn>
                <a:cxn ang="0">
                  <a:pos x="521574283" y="1390868176"/>
                </a:cxn>
                <a:cxn ang="0">
                  <a:pos x="549392125" y="1314370025"/>
                </a:cxn>
                <a:cxn ang="0">
                  <a:pos x="598072417" y="1251780799"/>
                </a:cxn>
                <a:cxn ang="0">
                  <a:pos x="577209967" y="1335232479"/>
                </a:cxn>
                <a:cxn ang="0">
                  <a:pos x="514620755" y="1481273386"/>
                </a:cxn>
                <a:cxn ang="0">
                  <a:pos x="472893992" y="1627316157"/>
                </a:cxn>
                <a:cxn ang="0">
                  <a:pos x="445078015" y="1717721367"/>
                </a:cxn>
                <a:cxn ang="0">
                  <a:pos x="424213701" y="1815081971"/>
                </a:cxn>
                <a:cxn ang="0">
                  <a:pos x="368579881" y="1905489046"/>
                </a:cxn>
                <a:cxn ang="0">
                  <a:pos x="97360583" y="2147483646"/>
                </a:cxn>
                <a:cxn ang="0">
                  <a:pos x="6953528" y="2147483646"/>
                </a:cxn>
                <a:cxn ang="0">
                  <a:pos x="215583614" y="2147483646"/>
                </a:cxn>
                <a:cxn ang="0">
                  <a:pos x="319899590" y="2134981633"/>
                </a:cxn>
                <a:cxn ang="0">
                  <a:pos x="375533409" y="2093256725"/>
                </a:cxn>
                <a:cxn ang="0">
                  <a:pos x="278172827" y="2147483646"/>
                </a:cxn>
                <a:cxn ang="0">
                  <a:pos x="222539007" y="2147483646"/>
                </a:cxn>
                <a:cxn ang="0">
                  <a:pos x="292081748" y="2147483646"/>
                </a:cxn>
                <a:cxn ang="0">
                  <a:pos x="382488802" y="2147483646"/>
                </a:cxn>
                <a:cxn ang="0">
                  <a:pos x="452031543" y="2147483646"/>
                </a:cxn>
                <a:cxn ang="0">
                  <a:pos x="486802913" y="2141937028"/>
                </a:cxn>
                <a:cxn ang="0">
                  <a:pos x="535483204" y="2093256725"/>
                </a:cxn>
                <a:cxn ang="0">
                  <a:pos x="618936731" y="2065438877"/>
                </a:cxn>
                <a:cxn ang="0">
                  <a:pos x="653708101" y="2002849651"/>
                </a:cxn>
                <a:cxn ang="0">
                  <a:pos x="716297313" y="1898533652"/>
                </a:cxn>
                <a:cxn ang="0">
                  <a:pos x="771931133" y="1773357064"/>
                </a:cxn>
                <a:cxn ang="0">
                  <a:pos x="792793582" y="1682949989"/>
                </a:cxn>
                <a:cxn ang="0">
                  <a:pos x="813657896" y="1599498309"/>
                </a:cxn>
                <a:cxn ang="0">
                  <a:pos x="841473873" y="1509091234"/>
                </a:cxn>
                <a:cxn ang="0">
                  <a:pos x="862338187" y="1418686024"/>
                </a:cxn>
                <a:cxn ang="0">
                  <a:pos x="883200636" y="1342187873"/>
                </a:cxn>
                <a:cxn ang="0">
                  <a:pos x="904063085" y="1251780799"/>
                </a:cxn>
                <a:cxn ang="0">
                  <a:pos x="924927399" y="1168329118"/>
                </a:cxn>
                <a:cxn ang="0">
                  <a:pos x="945789849" y="1070968514"/>
                </a:cxn>
                <a:cxn ang="0">
                  <a:pos x="945789849" y="994470363"/>
                </a:cxn>
                <a:cxn ang="0">
                  <a:pos x="959698770" y="911018683"/>
                </a:cxn>
                <a:cxn ang="0">
                  <a:pos x="980561219" y="834520532"/>
                </a:cxn>
                <a:cxn ang="0">
                  <a:pos x="1008379061" y="764977776"/>
                </a:cxn>
                <a:cxn ang="0">
                  <a:pos x="1022287982" y="695433155"/>
                </a:cxn>
                <a:cxn ang="0">
                  <a:pos x="1057059352" y="584163627"/>
                </a:cxn>
                <a:cxn ang="0">
                  <a:pos x="1077921801" y="521576265"/>
                </a:cxn>
                <a:cxn ang="0">
                  <a:pos x="1126602093" y="417260266"/>
                </a:cxn>
                <a:cxn ang="0">
                  <a:pos x="1230918068" y="250356906"/>
                </a:cxn>
                <a:cxn ang="0">
                  <a:pos x="1293507280" y="187767679"/>
                </a:cxn>
                <a:cxn ang="0">
                  <a:pos x="1425639233" y="180812285"/>
                </a:cxn>
                <a:cxn ang="0">
                  <a:pos x="1467364132" y="243401511"/>
                </a:cxn>
                <a:cxn ang="0">
                  <a:pos x="1502137367" y="146040907"/>
                </a:cxn>
                <a:cxn ang="0">
                  <a:pos x="1404776784" y="55633832"/>
                </a:cxn>
              </a:cxnLst>
              <a:rect l="0" t="0" r="0" b="0"/>
              <a:pathLst>
                <a:path w="434" h="682">
                  <a:moveTo>
                    <a:pt x="396" y="12"/>
                  </a:moveTo>
                  <a:lnTo>
                    <a:pt x="396" y="12"/>
                  </a:lnTo>
                  <a:lnTo>
                    <a:pt x="394" y="12"/>
                  </a:lnTo>
                  <a:lnTo>
                    <a:pt x="386" y="6"/>
                  </a:lnTo>
                  <a:lnTo>
                    <a:pt x="384" y="6"/>
                  </a:lnTo>
                  <a:lnTo>
                    <a:pt x="382" y="6"/>
                  </a:lnTo>
                  <a:lnTo>
                    <a:pt x="380" y="6"/>
                  </a:lnTo>
                  <a:lnTo>
                    <a:pt x="376" y="4"/>
                  </a:lnTo>
                  <a:lnTo>
                    <a:pt x="368" y="4"/>
                  </a:lnTo>
                  <a:lnTo>
                    <a:pt x="366" y="4"/>
                  </a:lnTo>
                  <a:lnTo>
                    <a:pt x="366" y="2"/>
                  </a:lnTo>
                  <a:lnTo>
                    <a:pt x="366" y="0"/>
                  </a:lnTo>
                  <a:lnTo>
                    <a:pt x="362" y="0"/>
                  </a:lnTo>
                  <a:lnTo>
                    <a:pt x="360" y="0"/>
                  </a:lnTo>
                  <a:lnTo>
                    <a:pt x="356" y="2"/>
                  </a:lnTo>
                  <a:lnTo>
                    <a:pt x="354" y="2"/>
                  </a:lnTo>
                  <a:lnTo>
                    <a:pt x="354" y="4"/>
                  </a:lnTo>
                  <a:lnTo>
                    <a:pt x="352" y="4"/>
                  </a:lnTo>
                  <a:lnTo>
                    <a:pt x="350" y="4"/>
                  </a:lnTo>
                  <a:lnTo>
                    <a:pt x="344" y="6"/>
                  </a:lnTo>
                  <a:lnTo>
                    <a:pt x="332" y="16"/>
                  </a:lnTo>
                  <a:lnTo>
                    <a:pt x="326" y="20"/>
                  </a:lnTo>
                  <a:lnTo>
                    <a:pt x="318" y="24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6" y="30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08" y="36"/>
                  </a:lnTo>
                  <a:lnTo>
                    <a:pt x="304" y="36"/>
                  </a:lnTo>
                  <a:lnTo>
                    <a:pt x="302" y="38"/>
                  </a:lnTo>
                  <a:lnTo>
                    <a:pt x="298" y="42"/>
                  </a:lnTo>
                  <a:lnTo>
                    <a:pt x="298" y="44"/>
                  </a:lnTo>
                  <a:lnTo>
                    <a:pt x="296" y="46"/>
                  </a:lnTo>
                  <a:lnTo>
                    <a:pt x="292" y="50"/>
                  </a:lnTo>
                  <a:lnTo>
                    <a:pt x="284" y="54"/>
                  </a:lnTo>
                  <a:lnTo>
                    <a:pt x="278" y="58"/>
                  </a:lnTo>
                  <a:lnTo>
                    <a:pt x="276" y="62"/>
                  </a:lnTo>
                  <a:lnTo>
                    <a:pt x="276" y="66"/>
                  </a:lnTo>
                  <a:lnTo>
                    <a:pt x="274" y="66"/>
                  </a:lnTo>
                  <a:lnTo>
                    <a:pt x="270" y="70"/>
                  </a:lnTo>
                  <a:lnTo>
                    <a:pt x="266" y="74"/>
                  </a:lnTo>
                  <a:lnTo>
                    <a:pt x="262" y="80"/>
                  </a:lnTo>
                  <a:lnTo>
                    <a:pt x="260" y="84"/>
                  </a:lnTo>
                  <a:lnTo>
                    <a:pt x="258" y="86"/>
                  </a:lnTo>
                  <a:lnTo>
                    <a:pt x="254" y="94"/>
                  </a:lnTo>
                  <a:lnTo>
                    <a:pt x="248" y="96"/>
                  </a:lnTo>
                  <a:lnTo>
                    <a:pt x="244" y="100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4" y="108"/>
                  </a:ln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4" y="126"/>
                  </a:lnTo>
                  <a:lnTo>
                    <a:pt x="232" y="128"/>
                  </a:lnTo>
                  <a:lnTo>
                    <a:pt x="232" y="130"/>
                  </a:lnTo>
                  <a:lnTo>
                    <a:pt x="228" y="138"/>
                  </a:lnTo>
                  <a:lnTo>
                    <a:pt x="226" y="140"/>
                  </a:lnTo>
                  <a:lnTo>
                    <a:pt x="226" y="144"/>
                  </a:lnTo>
                  <a:lnTo>
                    <a:pt x="222" y="150"/>
                  </a:lnTo>
                  <a:lnTo>
                    <a:pt x="218" y="156"/>
                  </a:lnTo>
                  <a:lnTo>
                    <a:pt x="218" y="158"/>
                  </a:lnTo>
                  <a:lnTo>
                    <a:pt x="216" y="164"/>
                  </a:lnTo>
                  <a:lnTo>
                    <a:pt x="216" y="166"/>
                  </a:lnTo>
                  <a:lnTo>
                    <a:pt x="216" y="168"/>
                  </a:lnTo>
                  <a:lnTo>
                    <a:pt x="214" y="170"/>
                  </a:lnTo>
                  <a:lnTo>
                    <a:pt x="212" y="172"/>
                  </a:lnTo>
                  <a:lnTo>
                    <a:pt x="212" y="174"/>
                  </a:lnTo>
                  <a:lnTo>
                    <a:pt x="210" y="178"/>
                  </a:lnTo>
                  <a:lnTo>
                    <a:pt x="210" y="180"/>
                  </a:lnTo>
                  <a:lnTo>
                    <a:pt x="206" y="184"/>
                  </a:lnTo>
                  <a:lnTo>
                    <a:pt x="204" y="186"/>
                  </a:lnTo>
                  <a:lnTo>
                    <a:pt x="204" y="188"/>
                  </a:lnTo>
                  <a:lnTo>
                    <a:pt x="204" y="192"/>
                  </a:lnTo>
                  <a:lnTo>
                    <a:pt x="204" y="194"/>
                  </a:lnTo>
                  <a:lnTo>
                    <a:pt x="206" y="192"/>
                  </a:lnTo>
                  <a:lnTo>
                    <a:pt x="204" y="194"/>
                  </a:lnTo>
                  <a:lnTo>
                    <a:pt x="206" y="194"/>
                  </a:lnTo>
                  <a:lnTo>
                    <a:pt x="202" y="198"/>
                  </a:lnTo>
                  <a:lnTo>
                    <a:pt x="202" y="202"/>
                  </a:lnTo>
                  <a:lnTo>
                    <a:pt x="202" y="204"/>
                  </a:lnTo>
                  <a:lnTo>
                    <a:pt x="200" y="206"/>
                  </a:lnTo>
                  <a:lnTo>
                    <a:pt x="200" y="208"/>
                  </a:lnTo>
                  <a:lnTo>
                    <a:pt x="200" y="210"/>
                  </a:lnTo>
                  <a:lnTo>
                    <a:pt x="194" y="212"/>
                  </a:lnTo>
                  <a:lnTo>
                    <a:pt x="194" y="214"/>
                  </a:lnTo>
                  <a:lnTo>
                    <a:pt x="192" y="214"/>
                  </a:lnTo>
                  <a:lnTo>
                    <a:pt x="190" y="218"/>
                  </a:lnTo>
                  <a:lnTo>
                    <a:pt x="188" y="222"/>
                  </a:lnTo>
                  <a:lnTo>
                    <a:pt x="188" y="226"/>
                  </a:lnTo>
                  <a:lnTo>
                    <a:pt x="188" y="228"/>
                  </a:lnTo>
                  <a:lnTo>
                    <a:pt x="186" y="228"/>
                  </a:lnTo>
                  <a:lnTo>
                    <a:pt x="184" y="232"/>
                  </a:lnTo>
                  <a:lnTo>
                    <a:pt x="182" y="234"/>
                  </a:lnTo>
                  <a:lnTo>
                    <a:pt x="184" y="236"/>
                  </a:lnTo>
                  <a:lnTo>
                    <a:pt x="184" y="242"/>
                  </a:lnTo>
                  <a:lnTo>
                    <a:pt x="182" y="246"/>
                  </a:lnTo>
                  <a:lnTo>
                    <a:pt x="176" y="250"/>
                  </a:lnTo>
                  <a:lnTo>
                    <a:pt x="174" y="254"/>
                  </a:lnTo>
                  <a:lnTo>
                    <a:pt x="174" y="260"/>
                  </a:lnTo>
                  <a:lnTo>
                    <a:pt x="172" y="262"/>
                  </a:lnTo>
                  <a:lnTo>
                    <a:pt x="172" y="266"/>
                  </a:lnTo>
                  <a:lnTo>
                    <a:pt x="172" y="268"/>
                  </a:lnTo>
                  <a:lnTo>
                    <a:pt x="170" y="270"/>
                  </a:lnTo>
                  <a:lnTo>
                    <a:pt x="170" y="276"/>
                  </a:lnTo>
                  <a:lnTo>
                    <a:pt x="170" y="278"/>
                  </a:lnTo>
                  <a:lnTo>
                    <a:pt x="168" y="282"/>
                  </a:lnTo>
                  <a:lnTo>
                    <a:pt x="162" y="300"/>
                  </a:lnTo>
                  <a:lnTo>
                    <a:pt x="160" y="304"/>
                  </a:lnTo>
                  <a:lnTo>
                    <a:pt x="160" y="308"/>
                  </a:lnTo>
                  <a:lnTo>
                    <a:pt x="158" y="310"/>
                  </a:lnTo>
                  <a:lnTo>
                    <a:pt x="158" y="312"/>
                  </a:lnTo>
                  <a:lnTo>
                    <a:pt x="158" y="314"/>
                  </a:lnTo>
                  <a:lnTo>
                    <a:pt x="156" y="316"/>
                  </a:lnTo>
                  <a:lnTo>
                    <a:pt x="154" y="316"/>
                  </a:lnTo>
                  <a:lnTo>
                    <a:pt x="152" y="316"/>
                  </a:lnTo>
                  <a:lnTo>
                    <a:pt x="152" y="320"/>
                  </a:lnTo>
                  <a:lnTo>
                    <a:pt x="154" y="326"/>
                  </a:lnTo>
                  <a:lnTo>
                    <a:pt x="154" y="328"/>
                  </a:lnTo>
                  <a:lnTo>
                    <a:pt x="154" y="330"/>
                  </a:lnTo>
                  <a:lnTo>
                    <a:pt x="154" y="332"/>
                  </a:lnTo>
                  <a:lnTo>
                    <a:pt x="154" y="334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46"/>
                  </a:lnTo>
                  <a:lnTo>
                    <a:pt x="148" y="348"/>
                  </a:lnTo>
                  <a:lnTo>
                    <a:pt x="146" y="348"/>
                  </a:lnTo>
                  <a:lnTo>
                    <a:pt x="146" y="350"/>
                  </a:lnTo>
                  <a:lnTo>
                    <a:pt x="148" y="352"/>
                  </a:lnTo>
                  <a:lnTo>
                    <a:pt x="150" y="354"/>
                  </a:lnTo>
                  <a:lnTo>
                    <a:pt x="150" y="358"/>
                  </a:lnTo>
                  <a:lnTo>
                    <a:pt x="152" y="358"/>
                  </a:lnTo>
                  <a:lnTo>
                    <a:pt x="152" y="360"/>
                  </a:lnTo>
                  <a:lnTo>
                    <a:pt x="148" y="362"/>
                  </a:lnTo>
                  <a:lnTo>
                    <a:pt x="142" y="362"/>
                  </a:lnTo>
                  <a:lnTo>
                    <a:pt x="142" y="364"/>
                  </a:lnTo>
                  <a:lnTo>
                    <a:pt x="142" y="366"/>
                  </a:lnTo>
                  <a:lnTo>
                    <a:pt x="140" y="366"/>
                  </a:lnTo>
                  <a:lnTo>
                    <a:pt x="138" y="368"/>
                  </a:lnTo>
                  <a:lnTo>
                    <a:pt x="138" y="370"/>
                  </a:lnTo>
                  <a:lnTo>
                    <a:pt x="138" y="372"/>
                  </a:lnTo>
                  <a:lnTo>
                    <a:pt x="138" y="374"/>
                  </a:lnTo>
                  <a:lnTo>
                    <a:pt x="138" y="376"/>
                  </a:lnTo>
                  <a:lnTo>
                    <a:pt x="138" y="380"/>
                  </a:lnTo>
                  <a:lnTo>
                    <a:pt x="138" y="382"/>
                  </a:lnTo>
                  <a:lnTo>
                    <a:pt x="138" y="384"/>
                  </a:lnTo>
                  <a:lnTo>
                    <a:pt x="138" y="390"/>
                  </a:lnTo>
                  <a:lnTo>
                    <a:pt x="134" y="392"/>
                  </a:lnTo>
                  <a:lnTo>
                    <a:pt x="134" y="394"/>
                  </a:lnTo>
                  <a:lnTo>
                    <a:pt x="132" y="396"/>
                  </a:lnTo>
                  <a:lnTo>
                    <a:pt x="130" y="396"/>
                  </a:lnTo>
                  <a:lnTo>
                    <a:pt x="130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2" y="408"/>
                  </a:lnTo>
                  <a:lnTo>
                    <a:pt x="130" y="410"/>
                  </a:lnTo>
                  <a:lnTo>
                    <a:pt x="128" y="410"/>
                  </a:lnTo>
                  <a:lnTo>
                    <a:pt x="128" y="414"/>
                  </a:lnTo>
                  <a:lnTo>
                    <a:pt x="128" y="416"/>
                  </a:lnTo>
                  <a:lnTo>
                    <a:pt x="132" y="416"/>
                  </a:lnTo>
                  <a:lnTo>
                    <a:pt x="134" y="416"/>
                  </a:lnTo>
                  <a:lnTo>
                    <a:pt x="138" y="416"/>
                  </a:lnTo>
                  <a:lnTo>
                    <a:pt x="140" y="416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6" y="408"/>
                  </a:lnTo>
                  <a:lnTo>
                    <a:pt x="150" y="404"/>
                  </a:lnTo>
                  <a:lnTo>
                    <a:pt x="150" y="400"/>
                  </a:lnTo>
                  <a:lnTo>
                    <a:pt x="150" y="398"/>
                  </a:lnTo>
                  <a:lnTo>
                    <a:pt x="150" y="396"/>
                  </a:lnTo>
                  <a:lnTo>
                    <a:pt x="152" y="394"/>
                  </a:lnTo>
                  <a:lnTo>
                    <a:pt x="152" y="392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6" y="384"/>
                  </a:lnTo>
                  <a:lnTo>
                    <a:pt x="156" y="382"/>
                  </a:lnTo>
                  <a:lnTo>
                    <a:pt x="156" y="380"/>
                  </a:lnTo>
                  <a:lnTo>
                    <a:pt x="158" y="378"/>
                  </a:lnTo>
                  <a:lnTo>
                    <a:pt x="160" y="370"/>
                  </a:lnTo>
                  <a:lnTo>
                    <a:pt x="160" y="362"/>
                  </a:lnTo>
                  <a:lnTo>
                    <a:pt x="160" y="360"/>
                  </a:lnTo>
                  <a:lnTo>
                    <a:pt x="162" y="360"/>
                  </a:lnTo>
                  <a:lnTo>
                    <a:pt x="164" y="358"/>
                  </a:lnTo>
                  <a:lnTo>
                    <a:pt x="164" y="356"/>
                  </a:lnTo>
                  <a:lnTo>
                    <a:pt x="166" y="354"/>
                  </a:lnTo>
                  <a:lnTo>
                    <a:pt x="166" y="352"/>
                  </a:lnTo>
                  <a:lnTo>
                    <a:pt x="168" y="354"/>
                  </a:lnTo>
                  <a:lnTo>
                    <a:pt x="172" y="360"/>
                  </a:lnTo>
                  <a:lnTo>
                    <a:pt x="170" y="362"/>
                  </a:lnTo>
                  <a:lnTo>
                    <a:pt x="168" y="362"/>
                  </a:lnTo>
                  <a:lnTo>
                    <a:pt x="164" y="366"/>
                  </a:lnTo>
                  <a:lnTo>
                    <a:pt x="162" y="366"/>
                  </a:lnTo>
                  <a:lnTo>
                    <a:pt x="162" y="368"/>
                  </a:lnTo>
                  <a:lnTo>
                    <a:pt x="164" y="370"/>
                  </a:lnTo>
                  <a:lnTo>
                    <a:pt x="164" y="374"/>
                  </a:lnTo>
                  <a:lnTo>
                    <a:pt x="166" y="382"/>
                  </a:lnTo>
                  <a:lnTo>
                    <a:pt x="166" y="384"/>
                  </a:lnTo>
                  <a:lnTo>
                    <a:pt x="158" y="400"/>
                  </a:lnTo>
                  <a:lnTo>
                    <a:pt x="158" y="402"/>
                  </a:lnTo>
                  <a:lnTo>
                    <a:pt x="158" y="404"/>
                  </a:lnTo>
                  <a:lnTo>
                    <a:pt x="158" y="408"/>
                  </a:lnTo>
                  <a:lnTo>
                    <a:pt x="158" y="410"/>
                  </a:lnTo>
                  <a:lnTo>
                    <a:pt x="156" y="410"/>
                  </a:lnTo>
                  <a:lnTo>
                    <a:pt x="150" y="418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8" y="424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6" y="428"/>
                  </a:lnTo>
                  <a:lnTo>
                    <a:pt x="146" y="430"/>
                  </a:lnTo>
                  <a:lnTo>
                    <a:pt x="146" y="432"/>
                  </a:lnTo>
                  <a:lnTo>
                    <a:pt x="146" y="434"/>
                  </a:lnTo>
                  <a:lnTo>
                    <a:pt x="146" y="436"/>
                  </a:lnTo>
                  <a:lnTo>
                    <a:pt x="146" y="438"/>
                  </a:lnTo>
                  <a:lnTo>
                    <a:pt x="146" y="440"/>
                  </a:lnTo>
                  <a:lnTo>
                    <a:pt x="146" y="442"/>
                  </a:lnTo>
                  <a:lnTo>
                    <a:pt x="136" y="468"/>
                  </a:lnTo>
                  <a:lnTo>
                    <a:pt x="134" y="474"/>
                  </a:lnTo>
                  <a:lnTo>
                    <a:pt x="134" y="476"/>
                  </a:lnTo>
                  <a:lnTo>
                    <a:pt x="134" y="478"/>
                  </a:lnTo>
                  <a:lnTo>
                    <a:pt x="132" y="482"/>
                  </a:lnTo>
                  <a:lnTo>
                    <a:pt x="132" y="484"/>
                  </a:lnTo>
                  <a:lnTo>
                    <a:pt x="132" y="486"/>
                  </a:lnTo>
                  <a:lnTo>
                    <a:pt x="130" y="486"/>
                  </a:lnTo>
                  <a:lnTo>
                    <a:pt x="128" y="488"/>
                  </a:lnTo>
                  <a:lnTo>
                    <a:pt x="128" y="490"/>
                  </a:lnTo>
                  <a:lnTo>
                    <a:pt x="130" y="492"/>
                  </a:lnTo>
                  <a:lnTo>
                    <a:pt x="128" y="494"/>
                  </a:lnTo>
                  <a:lnTo>
                    <a:pt x="126" y="494"/>
                  </a:lnTo>
                  <a:lnTo>
                    <a:pt x="124" y="502"/>
                  </a:lnTo>
                  <a:lnTo>
                    <a:pt x="124" y="504"/>
                  </a:lnTo>
                  <a:lnTo>
                    <a:pt x="122" y="506"/>
                  </a:lnTo>
                  <a:lnTo>
                    <a:pt x="124" y="508"/>
                  </a:lnTo>
                  <a:lnTo>
                    <a:pt x="122" y="514"/>
                  </a:lnTo>
                  <a:lnTo>
                    <a:pt x="122" y="518"/>
                  </a:lnTo>
                  <a:lnTo>
                    <a:pt x="122" y="520"/>
                  </a:lnTo>
                  <a:lnTo>
                    <a:pt x="122" y="522"/>
                  </a:lnTo>
                  <a:lnTo>
                    <a:pt x="118" y="524"/>
                  </a:lnTo>
                  <a:lnTo>
                    <a:pt x="116" y="526"/>
                  </a:lnTo>
                  <a:lnTo>
                    <a:pt x="116" y="528"/>
                  </a:lnTo>
                  <a:lnTo>
                    <a:pt x="116" y="530"/>
                  </a:lnTo>
                  <a:lnTo>
                    <a:pt x="116" y="532"/>
                  </a:lnTo>
                  <a:lnTo>
                    <a:pt x="114" y="532"/>
                  </a:lnTo>
                  <a:lnTo>
                    <a:pt x="112" y="534"/>
                  </a:lnTo>
                  <a:lnTo>
                    <a:pt x="110" y="536"/>
                  </a:lnTo>
                  <a:lnTo>
                    <a:pt x="108" y="540"/>
                  </a:lnTo>
                  <a:lnTo>
                    <a:pt x="106" y="540"/>
                  </a:lnTo>
                  <a:lnTo>
                    <a:pt x="106" y="548"/>
                  </a:lnTo>
                  <a:lnTo>
                    <a:pt x="104" y="554"/>
                  </a:lnTo>
                  <a:lnTo>
                    <a:pt x="100" y="562"/>
                  </a:lnTo>
                  <a:lnTo>
                    <a:pt x="92" y="568"/>
                  </a:lnTo>
                  <a:lnTo>
                    <a:pt x="92" y="570"/>
                  </a:lnTo>
                  <a:lnTo>
                    <a:pt x="90" y="574"/>
                  </a:lnTo>
                  <a:lnTo>
                    <a:pt x="90" y="576"/>
                  </a:lnTo>
                  <a:lnTo>
                    <a:pt x="62" y="610"/>
                  </a:lnTo>
                  <a:lnTo>
                    <a:pt x="32" y="642"/>
                  </a:lnTo>
                  <a:lnTo>
                    <a:pt x="30" y="644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6" y="652"/>
                  </a:lnTo>
                  <a:lnTo>
                    <a:pt x="18" y="656"/>
                  </a:lnTo>
                  <a:lnTo>
                    <a:pt x="16" y="656"/>
                  </a:lnTo>
                  <a:lnTo>
                    <a:pt x="14" y="662"/>
                  </a:lnTo>
                  <a:lnTo>
                    <a:pt x="12" y="664"/>
                  </a:lnTo>
                  <a:lnTo>
                    <a:pt x="10" y="666"/>
                  </a:lnTo>
                  <a:lnTo>
                    <a:pt x="8" y="668"/>
                  </a:lnTo>
                  <a:lnTo>
                    <a:pt x="6" y="672"/>
                  </a:lnTo>
                  <a:lnTo>
                    <a:pt x="4" y="672"/>
                  </a:lnTo>
                  <a:lnTo>
                    <a:pt x="2" y="672"/>
                  </a:lnTo>
                  <a:lnTo>
                    <a:pt x="0" y="678"/>
                  </a:lnTo>
                  <a:lnTo>
                    <a:pt x="2" y="682"/>
                  </a:lnTo>
                  <a:lnTo>
                    <a:pt x="6" y="682"/>
                  </a:lnTo>
                  <a:lnTo>
                    <a:pt x="8" y="682"/>
                  </a:lnTo>
                  <a:lnTo>
                    <a:pt x="10" y="680"/>
                  </a:lnTo>
                  <a:lnTo>
                    <a:pt x="12" y="678"/>
                  </a:lnTo>
                  <a:lnTo>
                    <a:pt x="14" y="678"/>
                  </a:lnTo>
                  <a:lnTo>
                    <a:pt x="14" y="676"/>
                  </a:lnTo>
                  <a:lnTo>
                    <a:pt x="28" y="670"/>
                  </a:lnTo>
                  <a:lnTo>
                    <a:pt x="40" y="662"/>
                  </a:lnTo>
                  <a:lnTo>
                    <a:pt x="50" y="654"/>
                  </a:lnTo>
                  <a:lnTo>
                    <a:pt x="60" y="642"/>
                  </a:lnTo>
                  <a:lnTo>
                    <a:pt x="62" y="642"/>
                  </a:lnTo>
                  <a:lnTo>
                    <a:pt x="62" y="644"/>
                  </a:lnTo>
                  <a:lnTo>
                    <a:pt x="64" y="644"/>
                  </a:lnTo>
                  <a:lnTo>
                    <a:pt x="66" y="642"/>
                  </a:lnTo>
                  <a:lnTo>
                    <a:pt x="66" y="640"/>
                  </a:lnTo>
                  <a:lnTo>
                    <a:pt x="64" y="636"/>
                  </a:lnTo>
                  <a:lnTo>
                    <a:pt x="70" y="632"/>
                  </a:lnTo>
                  <a:lnTo>
                    <a:pt x="74" y="626"/>
                  </a:lnTo>
                  <a:lnTo>
                    <a:pt x="78" y="624"/>
                  </a:lnTo>
                  <a:lnTo>
                    <a:pt x="78" y="622"/>
                  </a:lnTo>
                  <a:lnTo>
                    <a:pt x="82" y="620"/>
                  </a:lnTo>
                  <a:lnTo>
                    <a:pt x="84" y="620"/>
                  </a:lnTo>
                  <a:lnTo>
                    <a:pt x="92" y="614"/>
                  </a:lnTo>
                  <a:lnTo>
                    <a:pt x="94" y="614"/>
                  </a:lnTo>
                  <a:lnTo>
                    <a:pt x="96" y="614"/>
                  </a:lnTo>
                  <a:lnTo>
                    <a:pt x="96" y="610"/>
                  </a:lnTo>
                  <a:lnTo>
                    <a:pt x="98" y="608"/>
                  </a:lnTo>
                  <a:lnTo>
                    <a:pt x="100" y="608"/>
                  </a:lnTo>
                  <a:lnTo>
                    <a:pt x="100" y="604"/>
                  </a:lnTo>
                  <a:lnTo>
                    <a:pt x="98" y="602"/>
                  </a:lnTo>
                  <a:lnTo>
                    <a:pt x="100" y="602"/>
                  </a:lnTo>
                  <a:lnTo>
                    <a:pt x="104" y="602"/>
                  </a:lnTo>
                  <a:lnTo>
                    <a:pt x="104" y="600"/>
                  </a:lnTo>
                  <a:lnTo>
                    <a:pt x="108" y="600"/>
                  </a:lnTo>
                  <a:lnTo>
                    <a:pt x="108" y="602"/>
                  </a:lnTo>
                  <a:lnTo>
                    <a:pt x="108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02" y="618"/>
                  </a:lnTo>
                  <a:lnTo>
                    <a:pt x="100" y="620"/>
                  </a:lnTo>
                  <a:lnTo>
                    <a:pt x="96" y="620"/>
                  </a:lnTo>
                  <a:lnTo>
                    <a:pt x="94" y="622"/>
                  </a:lnTo>
                  <a:lnTo>
                    <a:pt x="94" y="626"/>
                  </a:lnTo>
                  <a:lnTo>
                    <a:pt x="96" y="626"/>
                  </a:lnTo>
                  <a:lnTo>
                    <a:pt x="94" y="626"/>
                  </a:lnTo>
                  <a:lnTo>
                    <a:pt x="82" y="646"/>
                  </a:lnTo>
                  <a:lnTo>
                    <a:pt x="80" y="648"/>
                  </a:lnTo>
                  <a:lnTo>
                    <a:pt x="78" y="646"/>
                  </a:lnTo>
                  <a:lnTo>
                    <a:pt x="74" y="646"/>
                  </a:lnTo>
                  <a:lnTo>
                    <a:pt x="70" y="650"/>
                  </a:lnTo>
                  <a:lnTo>
                    <a:pt x="70" y="652"/>
                  </a:lnTo>
                  <a:lnTo>
                    <a:pt x="56" y="664"/>
                  </a:lnTo>
                  <a:lnTo>
                    <a:pt x="56" y="666"/>
                  </a:lnTo>
                  <a:lnTo>
                    <a:pt x="56" y="668"/>
                  </a:lnTo>
                  <a:lnTo>
                    <a:pt x="56" y="670"/>
                  </a:lnTo>
                  <a:lnTo>
                    <a:pt x="60" y="668"/>
                  </a:lnTo>
                  <a:lnTo>
                    <a:pt x="62" y="668"/>
                  </a:lnTo>
                  <a:lnTo>
                    <a:pt x="64" y="668"/>
                  </a:lnTo>
                  <a:lnTo>
                    <a:pt x="66" y="670"/>
                  </a:lnTo>
                  <a:lnTo>
                    <a:pt x="66" y="674"/>
                  </a:lnTo>
                  <a:lnTo>
                    <a:pt x="68" y="676"/>
                  </a:lnTo>
                  <a:lnTo>
                    <a:pt x="70" y="676"/>
                  </a:lnTo>
                  <a:lnTo>
                    <a:pt x="72" y="676"/>
                  </a:lnTo>
                  <a:lnTo>
                    <a:pt x="76" y="674"/>
                  </a:lnTo>
                  <a:lnTo>
                    <a:pt x="76" y="672"/>
                  </a:lnTo>
                  <a:lnTo>
                    <a:pt x="80" y="672"/>
                  </a:lnTo>
                  <a:lnTo>
                    <a:pt x="82" y="670"/>
                  </a:lnTo>
                  <a:lnTo>
                    <a:pt x="84" y="668"/>
                  </a:lnTo>
                  <a:lnTo>
                    <a:pt x="86" y="666"/>
                  </a:lnTo>
                  <a:lnTo>
                    <a:pt x="92" y="664"/>
                  </a:lnTo>
                  <a:lnTo>
                    <a:pt x="94" y="662"/>
                  </a:lnTo>
                  <a:lnTo>
                    <a:pt x="94" y="660"/>
                  </a:lnTo>
                  <a:lnTo>
                    <a:pt x="96" y="660"/>
                  </a:lnTo>
                  <a:lnTo>
                    <a:pt x="96" y="658"/>
                  </a:lnTo>
                  <a:lnTo>
                    <a:pt x="96" y="656"/>
                  </a:lnTo>
                  <a:lnTo>
                    <a:pt x="98" y="656"/>
                  </a:lnTo>
                  <a:lnTo>
                    <a:pt x="98" y="654"/>
                  </a:lnTo>
                  <a:lnTo>
                    <a:pt x="104" y="652"/>
                  </a:lnTo>
                  <a:lnTo>
                    <a:pt x="110" y="646"/>
                  </a:lnTo>
                  <a:lnTo>
                    <a:pt x="112" y="646"/>
                  </a:lnTo>
                  <a:lnTo>
                    <a:pt x="114" y="646"/>
                  </a:lnTo>
                  <a:lnTo>
                    <a:pt x="116" y="644"/>
                  </a:lnTo>
                  <a:lnTo>
                    <a:pt x="116" y="642"/>
                  </a:lnTo>
                  <a:lnTo>
                    <a:pt x="116" y="636"/>
                  </a:lnTo>
                  <a:lnTo>
                    <a:pt x="118" y="636"/>
                  </a:lnTo>
                  <a:lnTo>
                    <a:pt x="120" y="634"/>
                  </a:lnTo>
                  <a:lnTo>
                    <a:pt x="124" y="634"/>
                  </a:lnTo>
                  <a:lnTo>
                    <a:pt x="126" y="634"/>
                  </a:lnTo>
                  <a:lnTo>
                    <a:pt x="130" y="634"/>
                  </a:lnTo>
                  <a:lnTo>
                    <a:pt x="136" y="632"/>
                  </a:lnTo>
                  <a:lnTo>
                    <a:pt x="136" y="630"/>
                  </a:lnTo>
                  <a:lnTo>
                    <a:pt x="138" y="630"/>
                  </a:lnTo>
                  <a:lnTo>
                    <a:pt x="138" y="628"/>
                  </a:lnTo>
                  <a:lnTo>
                    <a:pt x="138" y="626"/>
                  </a:lnTo>
                  <a:lnTo>
                    <a:pt x="136" y="624"/>
                  </a:lnTo>
                  <a:lnTo>
                    <a:pt x="138" y="624"/>
                  </a:lnTo>
                  <a:lnTo>
                    <a:pt x="142" y="622"/>
                  </a:lnTo>
                  <a:lnTo>
                    <a:pt x="142" y="618"/>
                  </a:lnTo>
                  <a:lnTo>
                    <a:pt x="144" y="616"/>
                  </a:lnTo>
                  <a:lnTo>
                    <a:pt x="142" y="616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42" y="612"/>
                  </a:lnTo>
                  <a:lnTo>
                    <a:pt x="142" y="610"/>
                  </a:lnTo>
                  <a:lnTo>
                    <a:pt x="140" y="606"/>
                  </a:lnTo>
                  <a:lnTo>
                    <a:pt x="142" y="606"/>
                  </a:lnTo>
                  <a:lnTo>
                    <a:pt x="146" y="606"/>
                  </a:lnTo>
                  <a:lnTo>
                    <a:pt x="146" y="604"/>
                  </a:lnTo>
                  <a:lnTo>
                    <a:pt x="148" y="600"/>
                  </a:lnTo>
                  <a:lnTo>
                    <a:pt x="150" y="600"/>
                  </a:lnTo>
                  <a:lnTo>
                    <a:pt x="152" y="602"/>
                  </a:lnTo>
                  <a:lnTo>
                    <a:pt x="154" y="602"/>
                  </a:lnTo>
                  <a:lnTo>
                    <a:pt x="156" y="602"/>
                  </a:lnTo>
                  <a:lnTo>
                    <a:pt x="158" y="602"/>
                  </a:lnTo>
                  <a:lnTo>
                    <a:pt x="160" y="600"/>
                  </a:lnTo>
                  <a:lnTo>
                    <a:pt x="160" y="598"/>
                  </a:lnTo>
                  <a:lnTo>
                    <a:pt x="164" y="596"/>
                  </a:lnTo>
                  <a:lnTo>
                    <a:pt x="168" y="596"/>
                  </a:lnTo>
                  <a:lnTo>
                    <a:pt x="168" y="594"/>
                  </a:lnTo>
                  <a:lnTo>
                    <a:pt x="170" y="592"/>
                  </a:lnTo>
                  <a:lnTo>
                    <a:pt x="172" y="592"/>
                  </a:lnTo>
                  <a:lnTo>
                    <a:pt x="174" y="590"/>
                  </a:lnTo>
                  <a:lnTo>
                    <a:pt x="178" y="594"/>
                  </a:lnTo>
                  <a:lnTo>
                    <a:pt x="176" y="590"/>
                  </a:lnTo>
                  <a:lnTo>
                    <a:pt x="176" y="588"/>
                  </a:lnTo>
                  <a:lnTo>
                    <a:pt x="176" y="586"/>
                  </a:lnTo>
                  <a:lnTo>
                    <a:pt x="176" y="584"/>
                  </a:lnTo>
                  <a:lnTo>
                    <a:pt x="178" y="580"/>
                  </a:lnTo>
                  <a:lnTo>
                    <a:pt x="180" y="576"/>
                  </a:lnTo>
                  <a:lnTo>
                    <a:pt x="182" y="576"/>
                  </a:lnTo>
                  <a:lnTo>
                    <a:pt x="184" y="580"/>
                  </a:lnTo>
                  <a:lnTo>
                    <a:pt x="188" y="578"/>
                  </a:lnTo>
                  <a:lnTo>
                    <a:pt x="188" y="576"/>
                  </a:lnTo>
                  <a:lnTo>
                    <a:pt x="194" y="572"/>
                  </a:lnTo>
                  <a:lnTo>
                    <a:pt x="198" y="566"/>
                  </a:lnTo>
                  <a:lnTo>
                    <a:pt x="198" y="564"/>
                  </a:lnTo>
                  <a:lnTo>
                    <a:pt x="198" y="562"/>
                  </a:lnTo>
                  <a:lnTo>
                    <a:pt x="198" y="560"/>
                  </a:lnTo>
                  <a:lnTo>
                    <a:pt x="200" y="558"/>
                  </a:lnTo>
                  <a:lnTo>
                    <a:pt x="198" y="556"/>
                  </a:lnTo>
                  <a:lnTo>
                    <a:pt x="196" y="556"/>
                  </a:lnTo>
                  <a:lnTo>
                    <a:pt x="194" y="556"/>
                  </a:lnTo>
                  <a:lnTo>
                    <a:pt x="194" y="552"/>
                  </a:lnTo>
                  <a:lnTo>
                    <a:pt x="204" y="548"/>
                  </a:lnTo>
                  <a:lnTo>
                    <a:pt x="206" y="546"/>
                  </a:lnTo>
                  <a:lnTo>
                    <a:pt x="208" y="546"/>
                  </a:lnTo>
                  <a:lnTo>
                    <a:pt x="208" y="542"/>
                  </a:lnTo>
                  <a:lnTo>
                    <a:pt x="206" y="540"/>
                  </a:lnTo>
                  <a:lnTo>
                    <a:pt x="202" y="540"/>
                  </a:lnTo>
                  <a:lnTo>
                    <a:pt x="202" y="538"/>
                  </a:lnTo>
                  <a:lnTo>
                    <a:pt x="202" y="536"/>
                  </a:lnTo>
                  <a:lnTo>
                    <a:pt x="202" y="534"/>
                  </a:lnTo>
                  <a:lnTo>
                    <a:pt x="210" y="530"/>
                  </a:lnTo>
                  <a:lnTo>
                    <a:pt x="216" y="526"/>
                  </a:lnTo>
                  <a:lnTo>
                    <a:pt x="220" y="520"/>
                  </a:lnTo>
                  <a:lnTo>
                    <a:pt x="222" y="512"/>
                  </a:lnTo>
                  <a:lnTo>
                    <a:pt x="222" y="510"/>
                  </a:lnTo>
                  <a:lnTo>
                    <a:pt x="224" y="510"/>
                  </a:lnTo>
                  <a:lnTo>
                    <a:pt x="226" y="506"/>
                  </a:lnTo>
                  <a:lnTo>
                    <a:pt x="224" y="504"/>
                  </a:lnTo>
                  <a:lnTo>
                    <a:pt x="224" y="502"/>
                  </a:lnTo>
                  <a:lnTo>
                    <a:pt x="226" y="500"/>
                  </a:lnTo>
                  <a:lnTo>
                    <a:pt x="226" y="498"/>
                  </a:lnTo>
                  <a:lnTo>
                    <a:pt x="226" y="496"/>
                  </a:lnTo>
                  <a:lnTo>
                    <a:pt x="228" y="494"/>
                  </a:lnTo>
                  <a:lnTo>
                    <a:pt x="228" y="492"/>
                  </a:lnTo>
                  <a:lnTo>
                    <a:pt x="228" y="490"/>
                  </a:lnTo>
                  <a:lnTo>
                    <a:pt x="230" y="488"/>
                  </a:lnTo>
                  <a:lnTo>
                    <a:pt x="228" y="486"/>
                  </a:lnTo>
                  <a:lnTo>
                    <a:pt x="228" y="484"/>
                  </a:lnTo>
                  <a:lnTo>
                    <a:pt x="226" y="482"/>
                  </a:lnTo>
                  <a:lnTo>
                    <a:pt x="228" y="480"/>
                  </a:lnTo>
                  <a:lnTo>
                    <a:pt x="230" y="478"/>
                  </a:lnTo>
                  <a:lnTo>
                    <a:pt x="230" y="476"/>
                  </a:lnTo>
                  <a:lnTo>
                    <a:pt x="234" y="476"/>
                  </a:lnTo>
                  <a:lnTo>
                    <a:pt x="234" y="474"/>
                  </a:lnTo>
                  <a:lnTo>
                    <a:pt x="234" y="472"/>
                  </a:lnTo>
                  <a:lnTo>
                    <a:pt x="234" y="468"/>
                  </a:lnTo>
                  <a:lnTo>
                    <a:pt x="232" y="466"/>
                  </a:lnTo>
                  <a:lnTo>
                    <a:pt x="232" y="464"/>
                  </a:lnTo>
                  <a:lnTo>
                    <a:pt x="232" y="462"/>
                  </a:lnTo>
                  <a:lnTo>
                    <a:pt x="234" y="460"/>
                  </a:lnTo>
                  <a:lnTo>
                    <a:pt x="236" y="456"/>
                  </a:lnTo>
                  <a:lnTo>
                    <a:pt x="238" y="454"/>
                  </a:lnTo>
                  <a:lnTo>
                    <a:pt x="240" y="450"/>
                  </a:lnTo>
                  <a:lnTo>
                    <a:pt x="240" y="448"/>
                  </a:lnTo>
                  <a:lnTo>
                    <a:pt x="240" y="446"/>
                  </a:lnTo>
                  <a:lnTo>
                    <a:pt x="240" y="444"/>
                  </a:lnTo>
                  <a:lnTo>
                    <a:pt x="240" y="442"/>
                  </a:lnTo>
                  <a:lnTo>
                    <a:pt x="242" y="442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6"/>
                  </a:lnTo>
                  <a:lnTo>
                    <a:pt x="242" y="434"/>
                  </a:lnTo>
                  <a:lnTo>
                    <a:pt x="244" y="432"/>
                  </a:lnTo>
                  <a:lnTo>
                    <a:pt x="244" y="430"/>
                  </a:lnTo>
                  <a:lnTo>
                    <a:pt x="244" y="428"/>
                  </a:lnTo>
                  <a:lnTo>
                    <a:pt x="244" y="426"/>
                  </a:lnTo>
                  <a:lnTo>
                    <a:pt x="246" y="426"/>
                  </a:lnTo>
                  <a:lnTo>
                    <a:pt x="246" y="424"/>
                  </a:lnTo>
                  <a:lnTo>
                    <a:pt x="244" y="422"/>
                  </a:lnTo>
                  <a:lnTo>
                    <a:pt x="242" y="420"/>
                  </a:lnTo>
                  <a:lnTo>
                    <a:pt x="244" y="416"/>
                  </a:lnTo>
                  <a:lnTo>
                    <a:pt x="248" y="410"/>
                  </a:lnTo>
                  <a:lnTo>
                    <a:pt x="248" y="408"/>
                  </a:lnTo>
                  <a:lnTo>
                    <a:pt x="248" y="404"/>
                  </a:lnTo>
                  <a:lnTo>
                    <a:pt x="250" y="404"/>
                  </a:lnTo>
                  <a:lnTo>
                    <a:pt x="250" y="402"/>
                  </a:lnTo>
                  <a:lnTo>
                    <a:pt x="252" y="400"/>
                  </a:lnTo>
                  <a:lnTo>
                    <a:pt x="252" y="398"/>
                  </a:lnTo>
                  <a:lnTo>
                    <a:pt x="252" y="396"/>
                  </a:lnTo>
                  <a:lnTo>
                    <a:pt x="254" y="394"/>
                  </a:lnTo>
                  <a:lnTo>
                    <a:pt x="254" y="392"/>
                  </a:lnTo>
                  <a:lnTo>
                    <a:pt x="254" y="390"/>
                  </a:lnTo>
                  <a:lnTo>
                    <a:pt x="254" y="388"/>
                  </a:lnTo>
                  <a:lnTo>
                    <a:pt x="254" y="386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56" y="378"/>
                  </a:lnTo>
                  <a:lnTo>
                    <a:pt x="258" y="378"/>
                  </a:lnTo>
                  <a:lnTo>
                    <a:pt x="258" y="374"/>
                  </a:lnTo>
                  <a:lnTo>
                    <a:pt x="256" y="372"/>
                  </a:lnTo>
                  <a:lnTo>
                    <a:pt x="256" y="368"/>
                  </a:lnTo>
                  <a:lnTo>
                    <a:pt x="258" y="366"/>
                  </a:lnTo>
                  <a:lnTo>
                    <a:pt x="260" y="366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8"/>
                  </a:lnTo>
                  <a:lnTo>
                    <a:pt x="262" y="356"/>
                  </a:lnTo>
                  <a:lnTo>
                    <a:pt x="262" y="354"/>
                  </a:lnTo>
                  <a:lnTo>
                    <a:pt x="264" y="352"/>
                  </a:lnTo>
                  <a:lnTo>
                    <a:pt x="264" y="350"/>
                  </a:lnTo>
                  <a:lnTo>
                    <a:pt x="264" y="348"/>
                  </a:lnTo>
                  <a:lnTo>
                    <a:pt x="264" y="346"/>
                  </a:lnTo>
                  <a:lnTo>
                    <a:pt x="266" y="344"/>
                  </a:lnTo>
                  <a:lnTo>
                    <a:pt x="266" y="340"/>
                  </a:lnTo>
                  <a:lnTo>
                    <a:pt x="266" y="338"/>
                  </a:lnTo>
                  <a:lnTo>
                    <a:pt x="266" y="336"/>
                  </a:lnTo>
                  <a:lnTo>
                    <a:pt x="266" y="332"/>
                  </a:lnTo>
                  <a:lnTo>
                    <a:pt x="268" y="330"/>
                  </a:lnTo>
                  <a:lnTo>
                    <a:pt x="270" y="328"/>
                  </a:lnTo>
                  <a:lnTo>
                    <a:pt x="270" y="326"/>
                  </a:lnTo>
                  <a:lnTo>
                    <a:pt x="270" y="324"/>
                  </a:lnTo>
                  <a:lnTo>
                    <a:pt x="268" y="320"/>
                  </a:lnTo>
                  <a:lnTo>
                    <a:pt x="270" y="318"/>
                  </a:lnTo>
                  <a:lnTo>
                    <a:pt x="270" y="314"/>
                  </a:lnTo>
                  <a:lnTo>
                    <a:pt x="270" y="312"/>
                  </a:lnTo>
                  <a:lnTo>
                    <a:pt x="272" y="308"/>
                  </a:lnTo>
                  <a:lnTo>
                    <a:pt x="270" y="308"/>
                  </a:lnTo>
                  <a:lnTo>
                    <a:pt x="270" y="306"/>
                  </a:lnTo>
                  <a:lnTo>
                    <a:pt x="270" y="304"/>
                  </a:lnTo>
                  <a:lnTo>
                    <a:pt x="270" y="300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2"/>
                  </a:lnTo>
                  <a:lnTo>
                    <a:pt x="272" y="290"/>
                  </a:lnTo>
                  <a:lnTo>
                    <a:pt x="272" y="288"/>
                  </a:lnTo>
                  <a:lnTo>
                    <a:pt x="272" y="286"/>
                  </a:lnTo>
                  <a:lnTo>
                    <a:pt x="272" y="284"/>
                  </a:lnTo>
                  <a:lnTo>
                    <a:pt x="272" y="282"/>
                  </a:lnTo>
                  <a:lnTo>
                    <a:pt x="274" y="282"/>
                  </a:lnTo>
                  <a:lnTo>
                    <a:pt x="274" y="280"/>
                  </a:lnTo>
                  <a:lnTo>
                    <a:pt x="274" y="278"/>
                  </a:lnTo>
                  <a:lnTo>
                    <a:pt x="278" y="274"/>
                  </a:lnTo>
                  <a:lnTo>
                    <a:pt x="278" y="270"/>
                  </a:lnTo>
                  <a:lnTo>
                    <a:pt x="276" y="268"/>
                  </a:lnTo>
                  <a:lnTo>
                    <a:pt x="276" y="266"/>
                  </a:lnTo>
                  <a:lnTo>
                    <a:pt x="276" y="264"/>
                  </a:lnTo>
                  <a:lnTo>
                    <a:pt x="276" y="262"/>
                  </a:lnTo>
                  <a:lnTo>
                    <a:pt x="276" y="260"/>
                  </a:lnTo>
                  <a:lnTo>
                    <a:pt x="278" y="258"/>
                  </a:lnTo>
                  <a:lnTo>
                    <a:pt x="278" y="256"/>
                  </a:lnTo>
                  <a:lnTo>
                    <a:pt x="278" y="254"/>
                  </a:lnTo>
                  <a:lnTo>
                    <a:pt x="278" y="252"/>
                  </a:lnTo>
                  <a:lnTo>
                    <a:pt x="280" y="252"/>
                  </a:lnTo>
                  <a:lnTo>
                    <a:pt x="282" y="254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82" y="248"/>
                  </a:lnTo>
                  <a:lnTo>
                    <a:pt x="284" y="244"/>
                  </a:lnTo>
                  <a:lnTo>
                    <a:pt x="282" y="240"/>
                  </a:lnTo>
                  <a:lnTo>
                    <a:pt x="284" y="236"/>
                  </a:lnTo>
                  <a:lnTo>
                    <a:pt x="286" y="236"/>
                  </a:lnTo>
                  <a:lnTo>
                    <a:pt x="286" y="234"/>
                  </a:lnTo>
                  <a:lnTo>
                    <a:pt x="286" y="232"/>
                  </a:lnTo>
                  <a:lnTo>
                    <a:pt x="286" y="230"/>
                  </a:lnTo>
                  <a:lnTo>
                    <a:pt x="286" y="228"/>
                  </a:lnTo>
                  <a:lnTo>
                    <a:pt x="288" y="226"/>
                  </a:lnTo>
                  <a:lnTo>
                    <a:pt x="288" y="224"/>
                  </a:lnTo>
                  <a:lnTo>
                    <a:pt x="288" y="222"/>
                  </a:lnTo>
                  <a:lnTo>
                    <a:pt x="288" y="220"/>
                  </a:lnTo>
                  <a:lnTo>
                    <a:pt x="290" y="220"/>
                  </a:lnTo>
                  <a:lnTo>
                    <a:pt x="290" y="218"/>
                  </a:lnTo>
                  <a:lnTo>
                    <a:pt x="292" y="218"/>
                  </a:lnTo>
                  <a:lnTo>
                    <a:pt x="292" y="216"/>
                  </a:lnTo>
                  <a:lnTo>
                    <a:pt x="292" y="214"/>
                  </a:lnTo>
                  <a:lnTo>
                    <a:pt x="294" y="214"/>
                  </a:lnTo>
                  <a:lnTo>
                    <a:pt x="294" y="210"/>
                  </a:lnTo>
                  <a:lnTo>
                    <a:pt x="292" y="210"/>
                  </a:lnTo>
                  <a:lnTo>
                    <a:pt x="292" y="208"/>
                  </a:lnTo>
                  <a:lnTo>
                    <a:pt x="294" y="206"/>
                  </a:lnTo>
                  <a:lnTo>
                    <a:pt x="294" y="204"/>
                  </a:lnTo>
                  <a:lnTo>
                    <a:pt x="294" y="202"/>
                  </a:lnTo>
                  <a:lnTo>
                    <a:pt x="294" y="200"/>
                  </a:lnTo>
                  <a:lnTo>
                    <a:pt x="294" y="194"/>
                  </a:lnTo>
                  <a:lnTo>
                    <a:pt x="298" y="188"/>
                  </a:lnTo>
                  <a:lnTo>
                    <a:pt x="300" y="184"/>
                  </a:lnTo>
                  <a:lnTo>
                    <a:pt x="300" y="182"/>
                  </a:lnTo>
                  <a:lnTo>
                    <a:pt x="302" y="180"/>
                  </a:lnTo>
                  <a:lnTo>
                    <a:pt x="302" y="178"/>
                  </a:lnTo>
                  <a:lnTo>
                    <a:pt x="302" y="176"/>
                  </a:lnTo>
                  <a:lnTo>
                    <a:pt x="302" y="174"/>
                  </a:lnTo>
                  <a:lnTo>
                    <a:pt x="302" y="172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6"/>
                  </a:lnTo>
                  <a:lnTo>
                    <a:pt x="306" y="164"/>
                  </a:lnTo>
                  <a:lnTo>
                    <a:pt x="306" y="162"/>
                  </a:lnTo>
                  <a:lnTo>
                    <a:pt x="308" y="160"/>
                  </a:lnTo>
                  <a:lnTo>
                    <a:pt x="308" y="158"/>
                  </a:lnTo>
                  <a:lnTo>
                    <a:pt x="308" y="156"/>
                  </a:lnTo>
                  <a:lnTo>
                    <a:pt x="310" y="156"/>
                  </a:lnTo>
                  <a:lnTo>
                    <a:pt x="310" y="154"/>
                  </a:lnTo>
                  <a:lnTo>
                    <a:pt x="308" y="152"/>
                  </a:lnTo>
                  <a:lnTo>
                    <a:pt x="308" y="150"/>
                  </a:lnTo>
                  <a:lnTo>
                    <a:pt x="310" y="150"/>
                  </a:lnTo>
                  <a:lnTo>
                    <a:pt x="312" y="150"/>
                  </a:lnTo>
                  <a:lnTo>
                    <a:pt x="312" y="146"/>
                  </a:lnTo>
                  <a:lnTo>
                    <a:pt x="314" y="146"/>
                  </a:lnTo>
                  <a:lnTo>
                    <a:pt x="314" y="144"/>
                  </a:lnTo>
                  <a:lnTo>
                    <a:pt x="314" y="142"/>
                  </a:lnTo>
                  <a:lnTo>
                    <a:pt x="316" y="140"/>
                  </a:lnTo>
                  <a:lnTo>
                    <a:pt x="316" y="138"/>
                  </a:lnTo>
                  <a:lnTo>
                    <a:pt x="316" y="136"/>
                  </a:lnTo>
                  <a:lnTo>
                    <a:pt x="316" y="134"/>
                  </a:lnTo>
                  <a:lnTo>
                    <a:pt x="318" y="130"/>
                  </a:lnTo>
                  <a:lnTo>
                    <a:pt x="320" y="126"/>
                  </a:lnTo>
                  <a:lnTo>
                    <a:pt x="324" y="120"/>
                  </a:lnTo>
                  <a:lnTo>
                    <a:pt x="324" y="118"/>
                  </a:lnTo>
                  <a:lnTo>
                    <a:pt x="326" y="116"/>
                  </a:lnTo>
                  <a:lnTo>
                    <a:pt x="328" y="116"/>
                  </a:lnTo>
                  <a:lnTo>
                    <a:pt x="328" y="114"/>
                  </a:lnTo>
                  <a:lnTo>
                    <a:pt x="328" y="112"/>
                  </a:lnTo>
                  <a:lnTo>
                    <a:pt x="328" y="110"/>
                  </a:lnTo>
                  <a:lnTo>
                    <a:pt x="330" y="104"/>
                  </a:lnTo>
                  <a:lnTo>
                    <a:pt x="332" y="96"/>
                  </a:lnTo>
                  <a:lnTo>
                    <a:pt x="342" y="88"/>
                  </a:lnTo>
                  <a:lnTo>
                    <a:pt x="350" y="78"/>
                  </a:lnTo>
                  <a:lnTo>
                    <a:pt x="350" y="76"/>
                  </a:lnTo>
                  <a:lnTo>
                    <a:pt x="352" y="74"/>
                  </a:lnTo>
                  <a:lnTo>
                    <a:pt x="354" y="72"/>
                  </a:lnTo>
                  <a:lnTo>
                    <a:pt x="358" y="70"/>
                  </a:lnTo>
                  <a:lnTo>
                    <a:pt x="362" y="66"/>
                  </a:lnTo>
                  <a:lnTo>
                    <a:pt x="360" y="66"/>
                  </a:lnTo>
                  <a:lnTo>
                    <a:pt x="362" y="66"/>
                  </a:lnTo>
                  <a:lnTo>
                    <a:pt x="364" y="64"/>
                  </a:lnTo>
                  <a:lnTo>
                    <a:pt x="366" y="62"/>
                  </a:lnTo>
                  <a:lnTo>
                    <a:pt x="370" y="58"/>
                  </a:lnTo>
                  <a:lnTo>
                    <a:pt x="368" y="56"/>
                  </a:lnTo>
                  <a:lnTo>
                    <a:pt x="370" y="54"/>
                  </a:lnTo>
                  <a:lnTo>
                    <a:pt x="372" y="54"/>
                  </a:lnTo>
                  <a:lnTo>
                    <a:pt x="376" y="50"/>
                  </a:lnTo>
                  <a:lnTo>
                    <a:pt x="380" y="48"/>
                  </a:lnTo>
                  <a:lnTo>
                    <a:pt x="384" y="46"/>
                  </a:lnTo>
                  <a:lnTo>
                    <a:pt x="386" y="46"/>
                  </a:lnTo>
                  <a:lnTo>
                    <a:pt x="390" y="46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8" y="46"/>
                  </a:lnTo>
                  <a:lnTo>
                    <a:pt x="400" y="46"/>
                  </a:lnTo>
                  <a:lnTo>
                    <a:pt x="404" y="46"/>
                  </a:lnTo>
                  <a:lnTo>
                    <a:pt x="406" y="48"/>
                  </a:lnTo>
                  <a:lnTo>
                    <a:pt x="410" y="52"/>
                  </a:lnTo>
                  <a:lnTo>
                    <a:pt x="410" y="54"/>
                  </a:lnTo>
                  <a:lnTo>
                    <a:pt x="412" y="58"/>
                  </a:lnTo>
                  <a:lnTo>
                    <a:pt x="412" y="62"/>
                  </a:lnTo>
                  <a:lnTo>
                    <a:pt x="414" y="68"/>
                  </a:lnTo>
                  <a:lnTo>
                    <a:pt x="414" y="70"/>
                  </a:lnTo>
                  <a:lnTo>
                    <a:pt x="416" y="70"/>
                  </a:lnTo>
                  <a:lnTo>
                    <a:pt x="418" y="72"/>
                  </a:lnTo>
                  <a:lnTo>
                    <a:pt x="420" y="72"/>
                  </a:lnTo>
                  <a:lnTo>
                    <a:pt x="422" y="72"/>
                  </a:lnTo>
                  <a:lnTo>
                    <a:pt x="422" y="70"/>
                  </a:lnTo>
                  <a:lnTo>
                    <a:pt x="424" y="68"/>
                  </a:lnTo>
                  <a:lnTo>
                    <a:pt x="428" y="66"/>
                  </a:lnTo>
                  <a:lnTo>
                    <a:pt x="430" y="64"/>
                  </a:lnTo>
                  <a:lnTo>
                    <a:pt x="432" y="60"/>
                  </a:lnTo>
                  <a:lnTo>
                    <a:pt x="434" y="56"/>
                  </a:lnTo>
                  <a:lnTo>
                    <a:pt x="434" y="54"/>
                  </a:lnTo>
                  <a:lnTo>
                    <a:pt x="434" y="52"/>
                  </a:lnTo>
                  <a:lnTo>
                    <a:pt x="434" y="50"/>
                  </a:lnTo>
                  <a:lnTo>
                    <a:pt x="434" y="48"/>
                  </a:lnTo>
                  <a:lnTo>
                    <a:pt x="432" y="46"/>
                  </a:lnTo>
                  <a:lnTo>
                    <a:pt x="432" y="44"/>
                  </a:lnTo>
                  <a:lnTo>
                    <a:pt x="432" y="42"/>
                  </a:lnTo>
                  <a:lnTo>
                    <a:pt x="430" y="40"/>
                  </a:lnTo>
                  <a:lnTo>
                    <a:pt x="428" y="36"/>
                  </a:lnTo>
                  <a:lnTo>
                    <a:pt x="422" y="28"/>
                  </a:lnTo>
                  <a:lnTo>
                    <a:pt x="422" y="26"/>
                  </a:lnTo>
                  <a:lnTo>
                    <a:pt x="420" y="24"/>
                  </a:lnTo>
                  <a:lnTo>
                    <a:pt x="418" y="24"/>
                  </a:lnTo>
                  <a:lnTo>
                    <a:pt x="410" y="18"/>
                  </a:lnTo>
                  <a:lnTo>
                    <a:pt x="410" y="20"/>
                  </a:lnTo>
                  <a:lnTo>
                    <a:pt x="410" y="16"/>
                  </a:lnTo>
                  <a:lnTo>
                    <a:pt x="408" y="16"/>
                  </a:lnTo>
                  <a:lnTo>
                    <a:pt x="406" y="16"/>
                  </a:lnTo>
                  <a:lnTo>
                    <a:pt x="404" y="16"/>
                  </a:lnTo>
                  <a:lnTo>
                    <a:pt x="404" y="14"/>
                  </a:lnTo>
                  <a:lnTo>
                    <a:pt x="400" y="14"/>
                  </a:lnTo>
                  <a:lnTo>
                    <a:pt x="400" y="12"/>
                  </a:lnTo>
                  <a:lnTo>
                    <a:pt x="396" y="12"/>
                  </a:lnTo>
                  <a:close/>
                </a:path>
              </a:pathLst>
            </a:custGeom>
            <a:solidFill>
              <a:schemeClr val="accent1">
                <a:alpha val="23137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74" name="文本框 1"/>
          <p:cNvSpPr txBox="1"/>
          <p:nvPr/>
        </p:nvSpPr>
        <p:spPr>
          <a:xfrm>
            <a:off x="1638300" y="2263775"/>
            <a:ext cx="8915400" cy="172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zh-CN" sz="8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8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聆听</a:t>
            </a:r>
            <a:endParaRPr lang="zh-CN" altLang="zh-CN" sz="8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16"/>
          <p:cNvSpPr/>
          <p:nvPr/>
        </p:nvSpPr>
        <p:spPr>
          <a:xfrm>
            <a:off x="2967038" y="1588"/>
            <a:ext cx="720725" cy="27813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0070C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117"/>
          <p:cNvSpPr/>
          <p:nvPr/>
        </p:nvSpPr>
        <p:spPr>
          <a:xfrm>
            <a:off x="4390855" y="565501"/>
            <a:ext cx="720725" cy="6356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0070C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文本框 118"/>
          <p:cNvSpPr/>
          <p:nvPr/>
        </p:nvSpPr>
        <p:spPr>
          <a:xfrm>
            <a:off x="1117600" y="2782888"/>
            <a:ext cx="28336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主要内容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文本框 119"/>
          <p:cNvSpPr/>
          <p:nvPr/>
        </p:nvSpPr>
        <p:spPr>
          <a:xfrm>
            <a:off x="577850" y="3546475"/>
            <a:ext cx="31099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Main Contents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80" name="文本框 124"/>
          <p:cNvSpPr/>
          <p:nvPr/>
        </p:nvSpPr>
        <p:spPr>
          <a:xfrm>
            <a:off x="5288266" y="2265111"/>
            <a:ext cx="5536066" cy="1126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构建专业</a:t>
            </a:r>
            <a:r>
              <a:rPr lang="zh-CN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zh-CN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专业群构建的依据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文本框 125"/>
          <p:cNvSpPr/>
          <p:nvPr/>
        </p:nvSpPr>
        <p:spPr>
          <a:xfrm>
            <a:off x="5337175" y="3806031"/>
            <a:ext cx="5951220" cy="28253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怎么建设专业群</a:t>
            </a:r>
            <a:endParaRPr lang="en-US" altLang="zh-CN" sz="3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群建设重点剖析</a:t>
            </a:r>
          </a:p>
          <a:p>
            <a:pPr marL="800100" lvl="1" eaLnBrk="1" hangingPunct="1">
              <a:lnSpc>
                <a:spcPct val="120000"/>
              </a:lnSpc>
              <a:buFont typeface="Wingdings" panose="05000000000000000000" pitchFamily="2" charset="2"/>
            </a:pPr>
            <a:endParaRPr lang="zh-CN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eaLnBrk="1" hangingPunct="1">
              <a:lnSpc>
                <a:spcPct val="120000"/>
              </a:lnSpc>
              <a:buFont typeface="Wingdings" panose="05000000000000000000" pitchFamily="2" charset="2"/>
            </a:pPr>
            <a:endParaRPr lang="zh-CN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eaLnBrk="1" hangingPunct="1">
              <a:lnSpc>
                <a:spcPct val="120000"/>
              </a:lnSpc>
              <a:buFont typeface="Wingdings" panose="05000000000000000000" pitchFamily="2" charset="2"/>
            </a:pPr>
            <a:endParaRPr lang="zh-CN" altLang="en-US" sz="20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24"/>
          <p:cNvSpPr/>
          <p:nvPr/>
        </p:nvSpPr>
        <p:spPr>
          <a:xfrm>
            <a:off x="5292348" y="755942"/>
            <a:ext cx="5536066" cy="18651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为何要建</a:t>
            </a:r>
            <a:r>
              <a:rPr lang="zh-CN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专业群</a:t>
            </a:r>
            <a:endParaRPr lang="en-US" altLang="zh-CN" sz="32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专业群建设的目的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</a:pPr>
            <a:endParaRPr lang="zh-CN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120"/>
          <p:cNvSpPr>
            <a:spLocks noChangeArrowheads="1"/>
          </p:cNvSpPr>
          <p:nvPr/>
        </p:nvSpPr>
        <p:spPr bwMode="auto">
          <a:xfrm>
            <a:off x="4390855" y="976313"/>
            <a:ext cx="711381" cy="4159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2000" dirty="0">
                <a:solidFill>
                  <a:srgbClr val="FFFFFF"/>
                </a:solidFill>
                <a:sym typeface="Arial" charset="0"/>
              </a:rPr>
              <a:t>1</a:t>
            </a:r>
            <a:endParaRPr lang="zh-CN" altLang="en-US" sz="2000" dirty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0" name="矩形 120"/>
          <p:cNvSpPr>
            <a:spLocks noChangeArrowheads="1"/>
          </p:cNvSpPr>
          <p:nvPr/>
        </p:nvSpPr>
        <p:spPr bwMode="auto">
          <a:xfrm>
            <a:off x="4411083" y="2366963"/>
            <a:ext cx="700497" cy="4159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2000" dirty="0" smtClean="0">
                <a:solidFill>
                  <a:srgbClr val="FFFFFF"/>
                </a:solidFill>
                <a:sym typeface="Arial" charset="0"/>
              </a:rPr>
              <a:t>2</a:t>
            </a:r>
            <a:endParaRPr lang="zh-CN" altLang="en-US" sz="2000" dirty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1" name="矩形 120"/>
          <p:cNvSpPr>
            <a:spLocks noChangeArrowheads="1"/>
          </p:cNvSpPr>
          <p:nvPr/>
        </p:nvSpPr>
        <p:spPr bwMode="auto">
          <a:xfrm>
            <a:off x="4411083" y="3967163"/>
            <a:ext cx="700497" cy="4159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US" altLang="zh-CN" sz="2000" dirty="0">
                <a:solidFill>
                  <a:srgbClr val="FFFFFF"/>
                </a:solidFill>
                <a:sym typeface="Arial" charset="0"/>
              </a:rPr>
              <a:t>3</a:t>
            </a:r>
            <a:endParaRPr lang="zh-CN" altLang="en-US" sz="2000" dirty="0">
              <a:solidFill>
                <a:srgbClr val="FFFFFF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 autoUpdateAnimBg="0"/>
      <p:bldP spid="10" grpId="0" bldLvl="0" animBg="1" autoUpdateAnimBg="0"/>
      <p:bldP spid="11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/>
          <p:nvPr/>
        </p:nvSpPr>
        <p:spPr>
          <a:xfrm>
            <a:off x="85724" y="430528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5" name="矩形 4"/>
          <p:cNvSpPr/>
          <p:nvPr/>
        </p:nvSpPr>
        <p:spPr>
          <a:xfrm>
            <a:off x="-635" y="-4953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7" name="文本框 13"/>
          <p:cNvSpPr/>
          <p:nvPr/>
        </p:nvSpPr>
        <p:spPr>
          <a:xfrm>
            <a:off x="8177213" y="146050"/>
            <a:ext cx="3835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8" name="文本占位符 1"/>
          <p:cNvSpPr>
            <a:spLocks noGrp="1"/>
          </p:cNvSpPr>
          <p:nvPr>
            <p:ph sz="quarter"/>
          </p:nvPr>
        </p:nvSpPr>
        <p:spPr>
          <a:xfrm>
            <a:off x="612775" y="684213"/>
            <a:ext cx="7169150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indent="0" eaLnBrk="1" hangingPunct="1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一、为何要建专业群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的目的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矩形 5173"/>
          <p:cNvSpPr/>
          <p:nvPr/>
        </p:nvSpPr>
        <p:spPr>
          <a:xfrm>
            <a:off x="349250" y="1463675"/>
            <a:ext cx="11664950" cy="4784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</a:t>
            </a:r>
            <a:endParaRPr lang="" altLang="en-US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208" name="任意多边形 16"/>
          <p:cNvSpPr/>
          <p:nvPr/>
        </p:nvSpPr>
        <p:spPr>
          <a:xfrm>
            <a:off x="1140777" y="2059940"/>
            <a:ext cx="10081895" cy="3968750"/>
          </a:xfrm>
          <a:custGeom>
            <a:avLst/>
            <a:gdLst>
              <a:gd name="txL" fmla="*/ 0 w 734714"/>
              <a:gd name="txT" fmla="*/ 0 h 3568747"/>
              <a:gd name="txR" fmla="*/ 734714 w 734714"/>
              <a:gd name="txB" fmla="*/ 3568747 h 3568747"/>
            </a:gdLst>
            <a:ahLst/>
            <a:cxnLst>
              <a:cxn ang="0">
                <a:pos x="158391280" y="0"/>
              </a:cxn>
              <a:cxn ang="0">
                <a:pos x="791935417" y="0"/>
              </a:cxn>
              <a:cxn ang="0">
                <a:pos x="950326698" y="1895"/>
              </a:cxn>
              <a:cxn ang="0">
                <a:pos x="950326698" y="55234"/>
              </a:cxn>
              <a:cxn ang="0">
                <a:pos x="950326698" y="55234"/>
              </a:cxn>
              <a:cxn ang="0">
                <a:pos x="0" y="55234"/>
              </a:cxn>
              <a:cxn ang="0">
                <a:pos x="0" y="55234"/>
              </a:cxn>
              <a:cxn ang="0">
                <a:pos x="0" y="1895"/>
              </a:cxn>
              <a:cxn ang="0">
                <a:pos x="158391280" y="0"/>
              </a:cxn>
            </a:cxnLst>
            <a:rect l="txL" t="txT" r="txR" b="txB"/>
            <a:pathLst>
              <a:path w="734714" h="3568747">
                <a:moveTo>
                  <a:pt x="734714" y="594806"/>
                </a:moveTo>
                <a:lnTo>
                  <a:pt x="734714" y="2973941"/>
                </a:lnTo>
                <a:cubicBezTo>
                  <a:pt x="734714" y="3302442"/>
                  <a:pt x="723427" y="3568745"/>
                  <a:pt x="709504" y="3568745"/>
                </a:cubicBezTo>
                <a:lnTo>
                  <a:pt x="0" y="3568745"/>
                </a:lnTo>
                <a:lnTo>
                  <a:pt x="0" y="2"/>
                </a:lnTo>
                <a:lnTo>
                  <a:pt x="709504" y="2"/>
                </a:lnTo>
                <a:cubicBezTo>
                  <a:pt x="723427" y="2"/>
                  <a:pt x="734714" y="266305"/>
                  <a:pt x="734714" y="594806"/>
                </a:cubicBezTo>
                <a:close/>
              </a:path>
            </a:pathLst>
          </a:custGeom>
          <a:solidFill>
            <a:srgbClr val="D8D8D8">
              <a:alpha val="89018"/>
            </a:srgbClr>
          </a:solidFill>
          <a:ln w="12700" cap="flat" cmpd="sng">
            <a:solidFill>
              <a:srgbClr val="D1DEE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1" tIns="70156" rIns="104446" bIns="70157" anchor="ctr"/>
          <a:lstStyle/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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引导高职院校战略性调整专业布局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，实现错位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发展、特色发展；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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形成专业集群优势，提升专业服务产业发展能力；</a:t>
            </a:r>
          </a:p>
          <a:p>
            <a:pPr marL="1257300" lvl="2" indent="-342900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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发挥核心专业示范带动作用，实现教学资源共建共享，提升办学效益。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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57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6844030" y="4613910"/>
            <a:ext cx="5012690" cy="1080135"/>
          </a:xfrm>
          <a:prstGeom prst="roundRect">
            <a:avLst/>
          </a:prstGeom>
          <a:noFill/>
          <a:ln w="44450" cap="flat" cmpd="sng" algn="ctr">
            <a:solidFill>
              <a:srgbClr val="F3823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实现教学资源共享，提高办学效益</a:t>
            </a:r>
            <a:endParaRPr lang="zh-CN" altLang="en-US" sz="180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44030" y="3284855"/>
            <a:ext cx="5012690" cy="1080135"/>
          </a:xfrm>
          <a:prstGeom prst="roundRect">
            <a:avLst/>
          </a:prstGeom>
          <a:noFill/>
          <a:ln w="44450" cap="flat" cmpd="sng" algn="ctr">
            <a:solidFill>
              <a:srgbClr val="F3823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180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服务同一产业链或岗位集群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矩形 1"/>
          <p:cNvSpPr/>
          <p:nvPr/>
        </p:nvSpPr>
        <p:spPr>
          <a:xfrm>
            <a:off x="0" y="549275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3" name="矩形 4"/>
          <p:cNvSpPr/>
          <p:nvPr/>
        </p:nvSpPr>
        <p:spPr>
          <a:xfrm>
            <a:off x="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5" name="文本框 13"/>
          <p:cNvSpPr/>
          <p:nvPr/>
        </p:nvSpPr>
        <p:spPr>
          <a:xfrm>
            <a:off x="8177213" y="146050"/>
            <a:ext cx="383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6" name="文本占位符 1"/>
          <p:cNvSpPr>
            <a:spLocks noGrp="1"/>
          </p:cNvSpPr>
          <p:nvPr>
            <p:ph sz="quarter"/>
          </p:nvPr>
        </p:nvSpPr>
        <p:spPr>
          <a:xfrm>
            <a:off x="612775" y="684213"/>
            <a:ext cx="7169150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eaLnBrk="1" hangingPunct="1">
              <a:buNone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构建专业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专业群构建的依据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619262632"/>
              </p:ext>
            </p:extLst>
          </p:nvPr>
        </p:nvGraphicFramePr>
        <p:xfrm>
          <a:off x="325755" y="1343660"/>
          <a:ext cx="3920490" cy="487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269308172"/>
              </p:ext>
            </p:extLst>
          </p:nvPr>
        </p:nvGraphicFramePr>
        <p:xfrm>
          <a:off x="4474845" y="2027555"/>
          <a:ext cx="2450465" cy="358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/>
          <p:nvPr/>
        </p:nvSpPr>
        <p:spPr>
          <a:xfrm>
            <a:off x="-3077" y="622617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5" name="矩形 4"/>
          <p:cNvSpPr/>
          <p:nvPr/>
        </p:nvSpPr>
        <p:spPr>
          <a:xfrm>
            <a:off x="-635" y="-4953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7" name="文本框 13"/>
          <p:cNvSpPr/>
          <p:nvPr/>
        </p:nvSpPr>
        <p:spPr>
          <a:xfrm>
            <a:off x="8177213" y="146050"/>
            <a:ext cx="3835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8" name="文本占位符 1"/>
          <p:cNvSpPr>
            <a:spLocks noGrp="1"/>
          </p:cNvSpPr>
          <p:nvPr>
            <p:ph sz="quarter"/>
          </p:nvPr>
        </p:nvSpPr>
        <p:spPr>
          <a:xfrm>
            <a:off x="612774" y="684213"/>
            <a:ext cx="8135139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eaLnBrk="1" hangingPunct="1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三、如何建设专业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矩形 5173"/>
          <p:cNvSpPr/>
          <p:nvPr/>
        </p:nvSpPr>
        <p:spPr>
          <a:xfrm>
            <a:off x="349250" y="1463675"/>
            <a:ext cx="11664950" cy="4784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</a:t>
            </a:r>
            <a:endParaRPr lang="" altLang="en-US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8200" name="组合 6"/>
          <p:cNvGrpSpPr/>
          <p:nvPr/>
        </p:nvGrpSpPr>
        <p:grpSpPr>
          <a:xfrm>
            <a:off x="1055688" y="1539875"/>
            <a:ext cx="10081895" cy="4488815"/>
            <a:chOff x="1796" y="3504"/>
            <a:chExt cx="15877" cy="7069"/>
          </a:xfrm>
        </p:grpSpPr>
        <p:grpSp>
          <p:nvGrpSpPr>
            <p:cNvPr id="8206" name="组合 29"/>
            <p:cNvGrpSpPr/>
            <p:nvPr/>
          </p:nvGrpSpPr>
          <p:grpSpPr>
            <a:xfrm>
              <a:off x="1796" y="3740"/>
              <a:ext cx="15877" cy="6833"/>
              <a:chOff x="631140" y="-790618"/>
              <a:chExt cx="8004816" cy="3670446"/>
            </a:xfrm>
          </p:grpSpPr>
          <p:sp>
            <p:nvSpPr>
              <p:cNvPr id="8208" name="任意多边形 16"/>
              <p:cNvSpPr/>
              <p:nvPr/>
            </p:nvSpPr>
            <p:spPr>
              <a:xfrm>
                <a:off x="631140" y="-477451"/>
                <a:ext cx="8004816" cy="3357279"/>
              </a:xfrm>
              <a:custGeom>
                <a:avLst/>
                <a:gdLst>
                  <a:gd name="txL" fmla="*/ 0 w 734714"/>
                  <a:gd name="txT" fmla="*/ 0 h 3568747"/>
                  <a:gd name="txR" fmla="*/ 734714 w 734714"/>
                  <a:gd name="txB" fmla="*/ 3568747 h 3568747"/>
                </a:gdLst>
                <a:ahLst/>
                <a:cxnLst>
                  <a:cxn ang="0">
                    <a:pos x="158391280" y="0"/>
                  </a:cxn>
                  <a:cxn ang="0">
                    <a:pos x="791935417" y="0"/>
                  </a:cxn>
                  <a:cxn ang="0">
                    <a:pos x="950326698" y="1895"/>
                  </a:cxn>
                  <a:cxn ang="0">
                    <a:pos x="950326698" y="55234"/>
                  </a:cxn>
                  <a:cxn ang="0">
                    <a:pos x="950326698" y="55234"/>
                  </a:cxn>
                  <a:cxn ang="0">
                    <a:pos x="0" y="55234"/>
                  </a:cxn>
                  <a:cxn ang="0">
                    <a:pos x="0" y="55234"/>
                  </a:cxn>
                  <a:cxn ang="0">
                    <a:pos x="0" y="1895"/>
                  </a:cxn>
                  <a:cxn ang="0">
                    <a:pos x="158391280" y="0"/>
                  </a:cxn>
                </a:cxnLst>
                <a:rect l="txL" t="txT" r="txR" b="txB"/>
                <a:pathLst>
                  <a:path w="734714" h="3568747">
                    <a:moveTo>
                      <a:pt x="734714" y="594806"/>
                    </a:moveTo>
                    <a:lnTo>
                      <a:pt x="734714" y="2973941"/>
                    </a:lnTo>
                    <a:cubicBezTo>
                      <a:pt x="734714" y="3302442"/>
                      <a:pt x="723427" y="3568745"/>
                      <a:pt x="709504" y="3568745"/>
                    </a:cubicBezTo>
                    <a:lnTo>
                      <a:pt x="0" y="3568745"/>
                    </a:lnTo>
                    <a:lnTo>
                      <a:pt x="0" y="2"/>
                    </a:lnTo>
                    <a:lnTo>
                      <a:pt x="709504" y="2"/>
                    </a:lnTo>
                    <a:cubicBezTo>
                      <a:pt x="723427" y="2"/>
                      <a:pt x="734714" y="266305"/>
                      <a:pt x="734714" y="594806"/>
                    </a:cubicBezTo>
                    <a:close/>
                  </a:path>
                </a:pathLst>
              </a:custGeom>
              <a:solidFill>
                <a:srgbClr val="D8D8D8">
                  <a:alpha val="89018"/>
                </a:srgbClr>
              </a:solidFill>
              <a:ln w="12700" cap="flat" cmpd="sng">
                <a:solidFill>
                  <a:srgbClr val="D1DEE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1" tIns="70156" rIns="104446" bIns="70157" anchor="ctr"/>
              <a:lstStyle/>
              <a:p>
                <a:pPr marL="800100" lvl="1" indent="-342900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charset="0"/>
                  <a:buChar char="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包括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专业设置动态调整机制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和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教学内容持续改进机制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。</a:t>
                </a:r>
              </a:p>
              <a:p>
                <a:pPr marL="800100" lvl="1" indent="-342900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charset="0"/>
                  <a:buChar char=""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关键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是建立</a:t>
                </a:r>
                <a:r>
                  <a:rPr lang="zh-CN" altLang="en-US" sz="20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信息收集、分析、响应机制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。</a:t>
                </a:r>
              </a:p>
              <a:p>
                <a:pPr marL="1257300" lvl="2" indent="-342900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charset="0"/>
                  <a:buChar char="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信息收集机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制</a:t>
                </a:r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---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企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业信息怎么来：调研、毕业生跟踪调查、建立观测站等；</a:t>
                </a:r>
              </a:p>
              <a:p>
                <a:pPr marL="1257300" lvl="2" indent="-342900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charset="0"/>
                  <a:buChar char="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信息分析机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制</a:t>
                </a:r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---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分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析得出对教学有效的信息；</a:t>
                </a:r>
              </a:p>
              <a:p>
                <a:pPr marL="1257300" lvl="2" indent="-342900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charset="0"/>
                  <a:buChar char="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信息响应机制</a:t>
                </a:r>
                <a:r>
                  <a:rPr lang="en-US" altLang="zh-CN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---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学校、专业、教师三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级响应。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"/>
                </a:pP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09" name="任意多边形 17"/>
              <p:cNvSpPr/>
              <p:nvPr/>
            </p:nvSpPr>
            <p:spPr>
              <a:xfrm>
                <a:off x="2527187" y="-790618"/>
                <a:ext cx="4211421" cy="448883"/>
              </a:xfrm>
              <a:custGeom>
                <a:avLst/>
                <a:gdLst>
                  <a:gd name="txL" fmla="*/ 0 w 2007420"/>
                  <a:gd name="txT" fmla="*/ 0 h 918392"/>
                  <a:gd name="txR" fmla="*/ 2007420 w 2007420"/>
                  <a:gd name="txB" fmla="*/ 918392 h 918392"/>
                </a:gdLst>
                <a:ahLst/>
                <a:cxnLst>
                  <a:cxn ang="0">
                    <a:pos x="0" y="24054"/>
                  </a:cxn>
                  <a:cxn ang="0">
                    <a:pos x="459157" y="0"/>
                  </a:cxn>
                  <a:cxn ang="0">
                    <a:pos x="5562488" y="0"/>
                  </a:cxn>
                  <a:cxn ang="0">
                    <a:pos x="6021645" y="24054"/>
                  </a:cxn>
                  <a:cxn ang="0">
                    <a:pos x="6021645" y="120266"/>
                  </a:cxn>
                  <a:cxn ang="0">
                    <a:pos x="5562488" y="144320"/>
                  </a:cxn>
                  <a:cxn ang="0">
                    <a:pos x="459157" y="144320"/>
                  </a:cxn>
                  <a:cxn ang="0">
                    <a:pos x="0" y="120266"/>
                  </a:cxn>
                  <a:cxn ang="0">
                    <a:pos x="0" y="24054"/>
                  </a:cxn>
                </a:cxnLst>
                <a:rect l="txL" t="txT" r="txR" b="txB"/>
                <a:pathLst>
                  <a:path w="2007420" h="918392">
                    <a:moveTo>
                      <a:pt x="0" y="153068"/>
                    </a:moveTo>
                    <a:cubicBezTo>
                      <a:pt x="0" y="68531"/>
                      <a:pt x="68531" y="0"/>
                      <a:pt x="153068" y="0"/>
                    </a:cubicBezTo>
                    <a:lnTo>
                      <a:pt x="1854352" y="0"/>
                    </a:lnTo>
                    <a:cubicBezTo>
                      <a:pt x="1938889" y="0"/>
                      <a:pt x="2007420" y="68531"/>
                      <a:pt x="2007420" y="153068"/>
                    </a:cubicBezTo>
                    <a:lnTo>
                      <a:pt x="2007420" y="765324"/>
                    </a:lnTo>
                    <a:cubicBezTo>
                      <a:pt x="2007420" y="849861"/>
                      <a:pt x="1938889" y="918392"/>
                      <a:pt x="1854352" y="918392"/>
                    </a:cubicBezTo>
                    <a:lnTo>
                      <a:pt x="153068" y="918392"/>
                    </a:lnTo>
                    <a:cubicBezTo>
                      <a:pt x="68531" y="918392"/>
                      <a:pt x="0" y="849861"/>
                      <a:pt x="0" y="765324"/>
                    </a:cubicBezTo>
                    <a:lnTo>
                      <a:pt x="0" y="153068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txBody>
              <a:bodyPr lIns="212472" tIns="128652" rIns="212472" bIns="128652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专业动态调整机制建设</a:t>
                </a:r>
              </a:p>
            </p:txBody>
          </p:sp>
        </p:grpSp>
        <p:sp>
          <p:nvSpPr>
            <p:cNvPr id="8207" name="文本框 5"/>
            <p:cNvSpPr txBox="1"/>
            <p:nvPr/>
          </p:nvSpPr>
          <p:spPr>
            <a:xfrm>
              <a:off x="6195" y="3504"/>
              <a:ext cx="83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4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0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/>
          <p:nvPr/>
        </p:nvSpPr>
        <p:spPr>
          <a:xfrm>
            <a:off x="76535" y="598488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19" name="矩形 4"/>
          <p:cNvSpPr/>
          <p:nvPr/>
        </p:nvSpPr>
        <p:spPr>
          <a:xfrm>
            <a:off x="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22" name="文本占位符 1"/>
          <p:cNvSpPr>
            <a:spLocks noGrp="1"/>
          </p:cNvSpPr>
          <p:nvPr>
            <p:ph sz="quarter"/>
          </p:nvPr>
        </p:nvSpPr>
        <p:spPr>
          <a:xfrm>
            <a:off x="612774" y="635794"/>
            <a:ext cx="8656601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eaLnBrk="1" hangingPunct="1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如何建设专业群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3" name="矩形 5173"/>
          <p:cNvSpPr/>
          <p:nvPr/>
        </p:nvSpPr>
        <p:spPr>
          <a:xfrm>
            <a:off x="349250" y="1463675"/>
            <a:ext cx="11664950" cy="4784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</a:t>
            </a:r>
            <a:endParaRPr lang="" altLang="en-US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9224" name="组合 6"/>
          <p:cNvGrpSpPr/>
          <p:nvPr/>
        </p:nvGrpSpPr>
        <p:grpSpPr>
          <a:xfrm>
            <a:off x="1199660" y="1344150"/>
            <a:ext cx="10080625" cy="4754073"/>
            <a:chOff x="1796" y="2868"/>
            <a:chExt cx="15876" cy="7484"/>
          </a:xfrm>
        </p:grpSpPr>
        <p:grpSp>
          <p:nvGrpSpPr>
            <p:cNvPr id="9241" name="组合 29"/>
            <p:cNvGrpSpPr/>
            <p:nvPr/>
          </p:nvGrpSpPr>
          <p:grpSpPr>
            <a:xfrm>
              <a:off x="1796" y="3056"/>
              <a:ext cx="15876" cy="7296"/>
              <a:chOff x="631140" y="-1157472"/>
              <a:chExt cx="8004816" cy="3918379"/>
            </a:xfrm>
          </p:grpSpPr>
          <p:sp>
            <p:nvSpPr>
              <p:cNvPr id="46091" name="任意多边形 16"/>
              <p:cNvSpPr/>
              <p:nvPr/>
            </p:nvSpPr>
            <p:spPr>
              <a:xfrm>
                <a:off x="631140" y="-601152"/>
                <a:ext cx="8004816" cy="3362059"/>
              </a:xfrm>
              <a:custGeom>
                <a:avLst/>
                <a:gdLst>
                  <a:gd name="txL" fmla="*/ 0 w 734714"/>
                  <a:gd name="txT" fmla="*/ 0 h 3568747"/>
                  <a:gd name="txR" fmla="*/ 734714 w 734714"/>
                  <a:gd name="txB" fmla="*/ 3568747 h 3568747"/>
                </a:gdLst>
                <a:ahLst/>
                <a:cxnLst>
                  <a:cxn ang="0">
                    <a:pos x="1334252" y="0"/>
                  </a:cxn>
                  <a:cxn ang="0">
                    <a:pos x="6671083" y="0"/>
                  </a:cxn>
                  <a:cxn ang="0">
                    <a:pos x="8005335" y="18086"/>
                  </a:cxn>
                  <a:cxn ang="0">
                    <a:pos x="8005335" y="527093"/>
                  </a:cxn>
                  <a:cxn ang="0">
                    <a:pos x="8005335" y="527093"/>
                  </a:cxn>
                  <a:cxn ang="0">
                    <a:pos x="0" y="527093"/>
                  </a:cxn>
                  <a:cxn ang="0">
                    <a:pos x="0" y="527093"/>
                  </a:cxn>
                  <a:cxn ang="0">
                    <a:pos x="0" y="18086"/>
                  </a:cxn>
                  <a:cxn ang="0">
                    <a:pos x="1334252" y="0"/>
                  </a:cxn>
                </a:cxnLst>
                <a:rect l="txL" t="txT" r="txR" b="txB"/>
                <a:pathLst>
                  <a:path w="734714" h="3568747">
                    <a:moveTo>
                      <a:pt x="734714" y="594806"/>
                    </a:moveTo>
                    <a:lnTo>
                      <a:pt x="734714" y="2973941"/>
                    </a:lnTo>
                    <a:cubicBezTo>
                      <a:pt x="734714" y="3302442"/>
                      <a:pt x="723427" y="3568745"/>
                      <a:pt x="709504" y="3568745"/>
                    </a:cubicBezTo>
                    <a:lnTo>
                      <a:pt x="0" y="3568745"/>
                    </a:lnTo>
                    <a:lnTo>
                      <a:pt x="0" y="356874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09504" y="2"/>
                    </a:lnTo>
                    <a:cubicBezTo>
                      <a:pt x="723427" y="2"/>
                      <a:pt x="734714" y="266305"/>
                      <a:pt x="734714" y="594806"/>
                    </a:cubicBezTo>
                    <a:close/>
                  </a:path>
                </a:pathLst>
              </a:custGeom>
              <a:solidFill>
                <a:srgbClr val="D8D8D8">
                  <a:alpha val="89018"/>
                </a:srgbClr>
              </a:solidFill>
              <a:ln w="12700" cap="flat" cmpd="sng">
                <a:solidFill>
                  <a:srgbClr val="D1DEE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68581" tIns="70156" rIns="104446" bIns="70157" anchor="ctr"/>
              <a:lstStyle/>
              <a:p>
                <a:pPr marL="685800" marR="0" lvl="0" algn="l" defTabSz="914400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"/>
                  <a:defRPr/>
                </a:pPr>
                <a:r>
                  <a:rPr kumimoji="0" lang="zh-CN" alt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工作过程导向的课程体系重构：</a:t>
                </a:r>
              </a:p>
              <a:p>
                <a:pPr marL="0" marR="0" lvl="0" algn="l" defTabSz="914400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                课程观的变化——从</a:t>
                </a:r>
                <a:r>
                  <a:rPr kumimoji="0" lang="zh-CN" alt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学科逻辑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到</a:t>
                </a:r>
                <a:r>
                  <a:rPr kumimoji="0" lang="zh-CN" alt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工作逻辑 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</a:t>
                </a:r>
              </a:p>
              <a:p>
                <a:pPr marL="0" marR="0" lvl="0" algn="l" defTabSz="914400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                开发路径——从</a:t>
                </a:r>
                <a:r>
                  <a:rPr kumimoji="0" lang="zh-CN" alt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行动领域</a:t>
                </a: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到</a:t>
                </a:r>
                <a:r>
                  <a:rPr kumimoji="0" lang="zh-CN" alt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学习领域</a:t>
                </a: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  <a:p>
                <a:pPr marL="0" marR="0" lvl="0" algn="l" defTabSz="914400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                开发主体——校企联合开发</a:t>
                </a:r>
              </a:p>
              <a:p>
                <a:pPr marL="685800" marR="0" lvl="0" algn="l" defTabSz="914400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"/>
                  <a:defRPr/>
                </a:pPr>
                <a:r>
                  <a:rPr kumimoji="0" lang="zh-CN" alt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专业群课程体系结构：</a:t>
                </a:r>
              </a:p>
              <a:p>
                <a:pPr marL="342900" marR="0" lvl="0" algn="l" defTabSz="914400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defRPr/>
                </a:pPr>
                <a:r>
                  <a:rPr kumimoji="0" lang="zh-CN" altLang="en-US" sz="20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           底层共享、中层分立、高层互</a:t>
                </a:r>
                <a:r>
                  <a:rPr kumimoji="0" lang="zh-CN" altLang="en-US" sz="2000" b="0" i="0" u="none" strike="noStrike" kern="1200" cap="none" spc="0" normalizeH="0" baseline="0" noProof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选</a:t>
                </a:r>
                <a:endParaRPr kumimoji="0" lang="en-US" altLang="zh-CN" sz="2000" b="0" i="0" u="none" strike="noStrike" kern="1200" cap="none" spc="0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  <a:p>
                <a:pPr marL="342900" marR="0" lvl="0" algn="l" defTabSz="914400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defRPr/>
                </a:pPr>
                <a:r>
                  <a:rPr kumimoji="0" lang="en-US" altLang="zh-CN" sz="2000" b="0" i="0" u="none" strike="noStrike" kern="1200" cap="none" spc="0" normalizeH="0" baseline="0" noProof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             </a:t>
                </a:r>
                <a:r>
                  <a:rPr kumimoji="0" lang="zh-CN" altLang="en-US" sz="2000" b="0" i="0" u="none" strike="noStrike" kern="1200" cap="none" spc="0" normalizeH="0" baseline="0" noProof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实现“充分共享、各具特色”</a:t>
                </a:r>
                <a:endPara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endParaRPr>
              </a:p>
              <a:p>
                <a:pPr marL="685800" marR="0" lvl="0" algn="l" defTabSz="914400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"/>
                  <a:defRPr/>
                </a:pPr>
                <a:r>
                  <a:rPr kumimoji="0" lang="zh-CN" altLang="en-US" sz="2000" b="1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ea"/>
                  </a:rPr>
                  <a:t>优质核心课程建设</a:t>
                </a:r>
              </a:p>
            </p:txBody>
          </p:sp>
          <p:sp>
            <p:nvSpPr>
              <p:cNvPr id="9244" name="任意多边形 17"/>
              <p:cNvSpPr/>
              <p:nvPr/>
            </p:nvSpPr>
            <p:spPr>
              <a:xfrm>
                <a:off x="3076038" y="-1157472"/>
                <a:ext cx="2993802" cy="448908"/>
              </a:xfrm>
              <a:custGeom>
                <a:avLst/>
                <a:gdLst>
                  <a:gd name="txL" fmla="*/ 0 w 2007420"/>
                  <a:gd name="txT" fmla="*/ 0 h 918392"/>
                  <a:gd name="txR" fmla="*/ 2007420 w 2007420"/>
                  <a:gd name="txB" fmla="*/ 918392 h 918392"/>
                </a:gdLst>
                <a:ahLst/>
                <a:cxnLst>
                  <a:cxn ang="0">
                    <a:pos x="0" y="24057"/>
                  </a:cxn>
                  <a:cxn ang="0">
                    <a:pos x="232033" y="0"/>
                  </a:cxn>
                  <a:cxn ang="0">
                    <a:pos x="2810981" y="0"/>
                  </a:cxn>
                  <a:cxn ang="0">
                    <a:pos x="3043014" y="24057"/>
                  </a:cxn>
                  <a:cxn ang="0">
                    <a:pos x="3043014" y="120279"/>
                  </a:cxn>
                  <a:cxn ang="0">
                    <a:pos x="2810981" y="144336"/>
                  </a:cxn>
                  <a:cxn ang="0">
                    <a:pos x="232033" y="144336"/>
                  </a:cxn>
                  <a:cxn ang="0">
                    <a:pos x="0" y="120279"/>
                  </a:cxn>
                  <a:cxn ang="0">
                    <a:pos x="0" y="24057"/>
                  </a:cxn>
                </a:cxnLst>
                <a:rect l="txL" t="txT" r="txR" b="txB"/>
                <a:pathLst>
                  <a:path w="2007420" h="918392">
                    <a:moveTo>
                      <a:pt x="0" y="153068"/>
                    </a:moveTo>
                    <a:cubicBezTo>
                      <a:pt x="0" y="68531"/>
                      <a:pt x="68531" y="0"/>
                      <a:pt x="153068" y="0"/>
                    </a:cubicBezTo>
                    <a:lnTo>
                      <a:pt x="1854352" y="0"/>
                    </a:lnTo>
                    <a:cubicBezTo>
                      <a:pt x="1938889" y="0"/>
                      <a:pt x="2007420" y="68531"/>
                      <a:pt x="2007420" y="153068"/>
                    </a:cubicBezTo>
                    <a:lnTo>
                      <a:pt x="2007420" y="765324"/>
                    </a:lnTo>
                    <a:cubicBezTo>
                      <a:pt x="2007420" y="849861"/>
                      <a:pt x="1938889" y="918392"/>
                      <a:pt x="1854352" y="918392"/>
                    </a:cubicBezTo>
                    <a:lnTo>
                      <a:pt x="153068" y="918392"/>
                    </a:lnTo>
                    <a:cubicBezTo>
                      <a:pt x="68531" y="918392"/>
                      <a:pt x="0" y="849861"/>
                      <a:pt x="0" y="765324"/>
                    </a:cubicBezTo>
                    <a:lnTo>
                      <a:pt x="0" y="153068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txBody>
              <a:bodyPr lIns="212472" tIns="128652" rIns="212472" bIns="128652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课程体系建设</a:t>
                </a:r>
              </a:p>
            </p:txBody>
          </p:sp>
        </p:grpSp>
        <p:sp>
          <p:nvSpPr>
            <p:cNvPr id="9242" name="文本框 5"/>
            <p:cNvSpPr txBox="1"/>
            <p:nvPr/>
          </p:nvSpPr>
          <p:spPr>
            <a:xfrm>
              <a:off x="6858" y="2868"/>
              <a:ext cx="1230" cy="1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4400" i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9225" name="组合 7"/>
          <p:cNvGrpSpPr/>
          <p:nvPr/>
        </p:nvGrpSpPr>
        <p:grpSpPr>
          <a:xfrm>
            <a:off x="7628890" y="2522855"/>
            <a:ext cx="2935605" cy="3180080"/>
            <a:chOff x="12709" y="3301"/>
            <a:chExt cx="4624" cy="6134"/>
          </a:xfrm>
        </p:grpSpPr>
        <p:sp>
          <p:nvSpPr>
            <p:cNvPr id="2" name="任意多边形 17"/>
            <p:cNvSpPr/>
            <p:nvPr/>
          </p:nvSpPr>
          <p:spPr>
            <a:xfrm>
              <a:off x="13253" y="4216"/>
              <a:ext cx="4080" cy="586"/>
            </a:xfrm>
            <a:custGeom>
              <a:avLst/>
              <a:gdLst>
                <a:gd name="txL" fmla="*/ 0 w 2007420"/>
                <a:gd name="txT" fmla="*/ 0 h 918392"/>
                <a:gd name="txR" fmla="*/ 2007420 w 2007420"/>
                <a:gd name="txB" fmla="*/ 918392 h 918392"/>
              </a:gdLst>
              <a:ahLst/>
              <a:cxnLst>
                <a:cxn ang="0">
                  <a:pos x="0" y="100687"/>
                </a:cxn>
                <a:cxn ang="0">
                  <a:pos x="104323" y="0"/>
                </a:cxn>
                <a:cxn ang="0">
                  <a:pos x="1263829" y="0"/>
                </a:cxn>
                <a:cxn ang="0">
                  <a:pos x="1368152" y="100687"/>
                </a:cxn>
                <a:cxn ang="0">
                  <a:pos x="1368152" y="503422"/>
                </a:cxn>
                <a:cxn ang="0">
                  <a:pos x="1263829" y="604109"/>
                </a:cxn>
                <a:cxn ang="0">
                  <a:pos x="104323" y="604109"/>
                </a:cxn>
                <a:cxn ang="0">
                  <a:pos x="0" y="503422"/>
                </a:cxn>
                <a:cxn ang="0">
                  <a:pos x="0" y="100687"/>
                </a:cxn>
              </a:cxnLst>
              <a:rect l="txL" t="txT" r="txR" b="txB"/>
              <a:pathLst>
                <a:path w="2007420" h="918392">
                  <a:moveTo>
                    <a:pt x="0" y="153068"/>
                  </a:moveTo>
                  <a:cubicBezTo>
                    <a:pt x="0" y="68531"/>
                    <a:pt x="68531" y="0"/>
                    <a:pt x="153068" y="0"/>
                  </a:cubicBezTo>
                  <a:lnTo>
                    <a:pt x="1854352" y="0"/>
                  </a:lnTo>
                  <a:cubicBezTo>
                    <a:pt x="1938889" y="0"/>
                    <a:pt x="2007420" y="68531"/>
                    <a:pt x="2007420" y="153068"/>
                  </a:cubicBezTo>
                  <a:lnTo>
                    <a:pt x="2007420" y="765324"/>
                  </a:lnTo>
                  <a:cubicBezTo>
                    <a:pt x="2007420" y="849861"/>
                    <a:pt x="1938889" y="918392"/>
                    <a:pt x="1854352" y="918392"/>
                  </a:cubicBezTo>
                  <a:lnTo>
                    <a:pt x="153068" y="918392"/>
                  </a:lnTo>
                  <a:cubicBezTo>
                    <a:pt x="68531" y="918392"/>
                    <a:pt x="0" y="849861"/>
                    <a:pt x="0" y="765324"/>
                  </a:cubicBezTo>
                  <a:lnTo>
                    <a:pt x="0" y="15306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txBody>
            <a:bodyPr lIns="212472" tIns="128652" rIns="212472" bIns="128652" anchor="ctr"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典型工作任务分析</a:t>
              </a:r>
            </a:p>
          </p:txBody>
        </p:sp>
        <p:sp>
          <p:nvSpPr>
            <p:cNvPr id="3" name="任意多边形 17"/>
            <p:cNvSpPr/>
            <p:nvPr/>
          </p:nvSpPr>
          <p:spPr>
            <a:xfrm>
              <a:off x="13253" y="5143"/>
              <a:ext cx="4080" cy="586"/>
            </a:xfrm>
            <a:custGeom>
              <a:avLst/>
              <a:gdLst>
                <a:gd name="txL" fmla="*/ 0 w 2007420"/>
                <a:gd name="txT" fmla="*/ 0 h 918392"/>
                <a:gd name="txR" fmla="*/ 2007420 w 2007420"/>
                <a:gd name="txB" fmla="*/ 918392 h 918392"/>
              </a:gdLst>
              <a:ahLst/>
              <a:cxnLst>
                <a:cxn ang="0">
                  <a:pos x="0" y="100687"/>
                </a:cxn>
                <a:cxn ang="0">
                  <a:pos x="104323" y="0"/>
                </a:cxn>
                <a:cxn ang="0">
                  <a:pos x="1263829" y="0"/>
                </a:cxn>
                <a:cxn ang="0">
                  <a:pos x="1368152" y="100687"/>
                </a:cxn>
                <a:cxn ang="0">
                  <a:pos x="1368152" y="503422"/>
                </a:cxn>
                <a:cxn ang="0">
                  <a:pos x="1263829" y="604109"/>
                </a:cxn>
                <a:cxn ang="0">
                  <a:pos x="104323" y="604109"/>
                </a:cxn>
                <a:cxn ang="0">
                  <a:pos x="0" y="503422"/>
                </a:cxn>
                <a:cxn ang="0">
                  <a:pos x="0" y="100687"/>
                </a:cxn>
              </a:cxnLst>
              <a:rect l="txL" t="txT" r="txR" b="txB"/>
              <a:pathLst>
                <a:path w="2007420" h="918392">
                  <a:moveTo>
                    <a:pt x="0" y="153068"/>
                  </a:moveTo>
                  <a:cubicBezTo>
                    <a:pt x="0" y="68531"/>
                    <a:pt x="68531" y="0"/>
                    <a:pt x="153068" y="0"/>
                  </a:cubicBezTo>
                  <a:lnTo>
                    <a:pt x="1854352" y="0"/>
                  </a:lnTo>
                  <a:cubicBezTo>
                    <a:pt x="1938889" y="0"/>
                    <a:pt x="2007420" y="68531"/>
                    <a:pt x="2007420" y="153068"/>
                  </a:cubicBezTo>
                  <a:lnTo>
                    <a:pt x="2007420" y="765324"/>
                  </a:lnTo>
                  <a:cubicBezTo>
                    <a:pt x="2007420" y="849861"/>
                    <a:pt x="1938889" y="918392"/>
                    <a:pt x="1854352" y="918392"/>
                  </a:cubicBezTo>
                  <a:lnTo>
                    <a:pt x="153068" y="918392"/>
                  </a:lnTo>
                  <a:cubicBezTo>
                    <a:pt x="68531" y="918392"/>
                    <a:pt x="0" y="849861"/>
                    <a:pt x="0" y="765324"/>
                  </a:cubicBezTo>
                  <a:lnTo>
                    <a:pt x="0" y="15306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txBody>
            <a:bodyPr lIns="212472" tIns="128652" rIns="212472" bIns="128652" anchor="ctr"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划分行动领域</a:t>
              </a:r>
            </a:p>
          </p:txBody>
        </p:sp>
        <p:sp>
          <p:nvSpPr>
            <p:cNvPr id="4" name="任意多边形 17"/>
            <p:cNvSpPr/>
            <p:nvPr/>
          </p:nvSpPr>
          <p:spPr>
            <a:xfrm>
              <a:off x="13253" y="6070"/>
              <a:ext cx="4080" cy="586"/>
            </a:xfrm>
            <a:custGeom>
              <a:avLst/>
              <a:gdLst>
                <a:gd name="txL" fmla="*/ 0 w 2007420"/>
                <a:gd name="txT" fmla="*/ 0 h 918392"/>
                <a:gd name="txR" fmla="*/ 2007420 w 2007420"/>
                <a:gd name="txB" fmla="*/ 918392 h 918392"/>
              </a:gdLst>
              <a:ahLst/>
              <a:cxnLst>
                <a:cxn ang="0">
                  <a:pos x="0" y="100687"/>
                </a:cxn>
                <a:cxn ang="0">
                  <a:pos x="104323" y="0"/>
                </a:cxn>
                <a:cxn ang="0">
                  <a:pos x="1263829" y="0"/>
                </a:cxn>
                <a:cxn ang="0">
                  <a:pos x="1368152" y="100687"/>
                </a:cxn>
                <a:cxn ang="0">
                  <a:pos x="1368152" y="503422"/>
                </a:cxn>
                <a:cxn ang="0">
                  <a:pos x="1263829" y="604109"/>
                </a:cxn>
                <a:cxn ang="0">
                  <a:pos x="104323" y="604109"/>
                </a:cxn>
                <a:cxn ang="0">
                  <a:pos x="0" y="503422"/>
                </a:cxn>
                <a:cxn ang="0">
                  <a:pos x="0" y="100687"/>
                </a:cxn>
              </a:cxnLst>
              <a:rect l="txL" t="txT" r="txR" b="txB"/>
              <a:pathLst>
                <a:path w="2007420" h="918392">
                  <a:moveTo>
                    <a:pt x="0" y="153068"/>
                  </a:moveTo>
                  <a:cubicBezTo>
                    <a:pt x="0" y="68531"/>
                    <a:pt x="68531" y="0"/>
                    <a:pt x="153068" y="0"/>
                  </a:cubicBezTo>
                  <a:lnTo>
                    <a:pt x="1854352" y="0"/>
                  </a:lnTo>
                  <a:cubicBezTo>
                    <a:pt x="1938889" y="0"/>
                    <a:pt x="2007420" y="68531"/>
                    <a:pt x="2007420" y="153068"/>
                  </a:cubicBezTo>
                  <a:lnTo>
                    <a:pt x="2007420" y="765324"/>
                  </a:lnTo>
                  <a:cubicBezTo>
                    <a:pt x="2007420" y="849861"/>
                    <a:pt x="1938889" y="918392"/>
                    <a:pt x="1854352" y="918392"/>
                  </a:cubicBezTo>
                  <a:lnTo>
                    <a:pt x="153068" y="918392"/>
                  </a:lnTo>
                  <a:cubicBezTo>
                    <a:pt x="68531" y="918392"/>
                    <a:pt x="0" y="849861"/>
                    <a:pt x="0" y="765324"/>
                  </a:cubicBezTo>
                  <a:lnTo>
                    <a:pt x="0" y="15306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txBody>
            <a:bodyPr lIns="212472" tIns="128652" rIns="212472" bIns="128652" anchor="ctr"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转化学习领域（课程）</a:t>
              </a:r>
            </a:p>
          </p:txBody>
        </p:sp>
        <p:sp>
          <p:nvSpPr>
            <p:cNvPr id="5" name="任意多边形 17"/>
            <p:cNvSpPr/>
            <p:nvPr/>
          </p:nvSpPr>
          <p:spPr>
            <a:xfrm>
              <a:off x="13253" y="6995"/>
              <a:ext cx="4080" cy="586"/>
            </a:xfrm>
            <a:custGeom>
              <a:avLst/>
              <a:gdLst>
                <a:gd name="txL" fmla="*/ 0 w 2007420"/>
                <a:gd name="txT" fmla="*/ 0 h 918392"/>
                <a:gd name="txR" fmla="*/ 2007420 w 2007420"/>
                <a:gd name="txB" fmla="*/ 918392 h 918392"/>
              </a:gdLst>
              <a:ahLst/>
              <a:cxnLst>
                <a:cxn ang="0">
                  <a:pos x="0" y="100687"/>
                </a:cxn>
                <a:cxn ang="0">
                  <a:pos x="104323" y="0"/>
                </a:cxn>
                <a:cxn ang="0">
                  <a:pos x="1263829" y="0"/>
                </a:cxn>
                <a:cxn ang="0">
                  <a:pos x="1368152" y="100687"/>
                </a:cxn>
                <a:cxn ang="0">
                  <a:pos x="1368152" y="503422"/>
                </a:cxn>
                <a:cxn ang="0">
                  <a:pos x="1263829" y="604109"/>
                </a:cxn>
                <a:cxn ang="0">
                  <a:pos x="104323" y="604109"/>
                </a:cxn>
                <a:cxn ang="0">
                  <a:pos x="0" y="503422"/>
                </a:cxn>
                <a:cxn ang="0">
                  <a:pos x="0" y="100687"/>
                </a:cxn>
              </a:cxnLst>
              <a:rect l="txL" t="txT" r="txR" b="txB"/>
              <a:pathLst>
                <a:path w="2007420" h="918392">
                  <a:moveTo>
                    <a:pt x="0" y="153068"/>
                  </a:moveTo>
                  <a:cubicBezTo>
                    <a:pt x="0" y="68531"/>
                    <a:pt x="68531" y="0"/>
                    <a:pt x="153068" y="0"/>
                  </a:cubicBezTo>
                  <a:lnTo>
                    <a:pt x="1854352" y="0"/>
                  </a:lnTo>
                  <a:cubicBezTo>
                    <a:pt x="1938889" y="0"/>
                    <a:pt x="2007420" y="68531"/>
                    <a:pt x="2007420" y="153068"/>
                  </a:cubicBezTo>
                  <a:lnTo>
                    <a:pt x="2007420" y="765324"/>
                  </a:lnTo>
                  <a:cubicBezTo>
                    <a:pt x="2007420" y="849861"/>
                    <a:pt x="1938889" y="918392"/>
                    <a:pt x="1854352" y="918392"/>
                  </a:cubicBezTo>
                  <a:lnTo>
                    <a:pt x="153068" y="918392"/>
                  </a:lnTo>
                  <a:cubicBezTo>
                    <a:pt x="68531" y="918392"/>
                    <a:pt x="0" y="849861"/>
                    <a:pt x="0" y="765324"/>
                  </a:cubicBezTo>
                  <a:lnTo>
                    <a:pt x="0" y="15306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txBody>
            <a:bodyPr lIns="212472" tIns="128652" rIns="212472" bIns="128652" anchor="ctr"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课程序化</a:t>
              </a:r>
            </a:p>
          </p:txBody>
        </p:sp>
        <p:sp>
          <p:nvSpPr>
            <p:cNvPr id="13" name="任意多边形 17"/>
            <p:cNvSpPr/>
            <p:nvPr/>
          </p:nvSpPr>
          <p:spPr>
            <a:xfrm>
              <a:off x="13253" y="7922"/>
              <a:ext cx="4080" cy="586"/>
            </a:xfrm>
            <a:custGeom>
              <a:avLst/>
              <a:gdLst>
                <a:gd name="txL" fmla="*/ 0 w 2007420"/>
                <a:gd name="txT" fmla="*/ 0 h 918392"/>
                <a:gd name="txR" fmla="*/ 2007420 w 2007420"/>
                <a:gd name="txB" fmla="*/ 918392 h 918392"/>
              </a:gdLst>
              <a:ahLst/>
              <a:cxnLst>
                <a:cxn ang="0">
                  <a:pos x="0" y="100687"/>
                </a:cxn>
                <a:cxn ang="0">
                  <a:pos x="104323" y="0"/>
                </a:cxn>
                <a:cxn ang="0">
                  <a:pos x="1263829" y="0"/>
                </a:cxn>
                <a:cxn ang="0">
                  <a:pos x="1368152" y="100687"/>
                </a:cxn>
                <a:cxn ang="0">
                  <a:pos x="1368152" y="503422"/>
                </a:cxn>
                <a:cxn ang="0">
                  <a:pos x="1263829" y="604109"/>
                </a:cxn>
                <a:cxn ang="0">
                  <a:pos x="104323" y="604109"/>
                </a:cxn>
                <a:cxn ang="0">
                  <a:pos x="0" y="503422"/>
                </a:cxn>
                <a:cxn ang="0">
                  <a:pos x="0" y="100687"/>
                </a:cxn>
              </a:cxnLst>
              <a:rect l="txL" t="txT" r="txR" b="txB"/>
              <a:pathLst>
                <a:path w="2007420" h="918392">
                  <a:moveTo>
                    <a:pt x="0" y="153068"/>
                  </a:moveTo>
                  <a:cubicBezTo>
                    <a:pt x="0" y="68531"/>
                    <a:pt x="68531" y="0"/>
                    <a:pt x="153068" y="0"/>
                  </a:cubicBezTo>
                  <a:lnTo>
                    <a:pt x="1854352" y="0"/>
                  </a:lnTo>
                  <a:cubicBezTo>
                    <a:pt x="1938889" y="0"/>
                    <a:pt x="2007420" y="68531"/>
                    <a:pt x="2007420" y="153068"/>
                  </a:cubicBezTo>
                  <a:lnTo>
                    <a:pt x="2007420" y="765324"/>
                  </a:lnTo>
                  <a:cubicBezTo>
                    <a:pt x="2007420" y="849861"/>
                    <a:pt x="1938889" y="918392"/>
                    <a:pt x="1854352" y="918392"/>
                  </a:cubicBezTo>
                  <a:lnTo>
                    <a:pt x="153068" y="918392"/>
                  </a:lnTo>
                  <a:cubicBezTo>
                    <a:pt x="68531" y="918392"/>
                    <a:pt x="0" y="849861"/>
                    <a:pt x="0" y="765324"/>
                  </a:cubicBezTo>
                  <a:lnTo>
                    <a:pt x="0" y="15306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txBody>
            <a:bodyPr lIns="212472" tIns="128652" rIns="212472" bIns="128652" anchor="ctr"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专业课程体系</a:t>
              </a:r>
            </a:p>
          </p:txBody>
        </p:sp>
        <p:sp>
          <p:nvSpPr>
            <p:cNvPr id="14" name="任意多边形 17"/>
            <p:cNvSpPr/>
            <p:nvPr/>
          </p:nvSpPr>
          <p:spPr>
            <a:xfrm>
              <a:off x="13253" y="8849"/>
              <a:ext cx="4080" cy="586"/>
            </a:xfrm>
            <a:custGeom>
              <a:avLst/>
              <a:gdLst>
                <a:gd name="txL" fmla="*/ 0 w 2007420"/>
                <a:gd name="txT" fmla="*/ 0 h 918392"/>
                <a:gd name="txR" fmla="*/ 2007420 w 2007420"/>
                <a:gd name="txB" fmla="*/ 918392 h 918392"/>
              </a:gdLst>
              <a:ahLst/>
              <a:cxnLst>
                <a:cxn ang="0">
                  <a:pos x="0" y="100687"/>
                </a:cxn>
                <a:cxn ang="0">
                  <a:pos x="104323" y="0"/>
                </a:cxn>
                <a:cxn ang="0">
                  <a:pos x="1263829" y="0"/>
                </a:cxn>
                <a:cxn ang="0">
                  <a:pos x="1368152" y="100687"/>
                </a:cxn>
                <a:cxn ang="0">
                  <a:pos x="1368152" y="503422"/>
                </a:cxn>
                <a:cxn ang="0">
                  <a:pos x="1263829" y="604109"/>
                </a:cxn>
                <a:cxn ang="0">
                  <a:pos x="104323" y="604109"/>
                </a:cxn>
                <a:cxn ang="0">
                  <a:pos x="0" y="503422"/>
                </a:cxn>
                <a:cxn ang="0">
                  <a:pos x="0" y="100687"/>
                </a:cxn>
              </a:cxnLst>
              <a:rect l="txL" t="txT" r="txR" b="txB"/>
              <a:pathLst>
                <a:path w="2007420" h="918392">
                  <a:moveTo>
                    <a:pt x="0" y="153068"/>
                  </a:moveTo>
                  <a:cubicBezTo>
                    <a:pt x="0" y="68531"/>
                    <a:pt x="68531" y="0"/>
                    <a:pt x="153068" y="0"/>
                  </a:cubicBezTo>
                  <a:lnTo>
                    <a:pt x="1854352" y="0"/>
                  </a:lnTo>
                  <a:cubicBezTo>
                    <a:pt x="1938889" y="0"/>
                    <a:pt x="2007420" y="68531"/>
                    <a:pt x="2007420" y="153068"/>
                  </a:cubicBezTo>
                  <a:lnTo>
                    <a:pt x="2007420" y="765324"/>
                  </a:lnTo>
                  <a:cubicBezTo>
                    <a:pt x="2007420" y="849861"/>
                    <a:pt x="1938889" y="918392"/>
                    <a:pt x="1854352" y="918392"/>
                  </a:cubicBezTo>
                  <a:lnTo>
                    <a:pt x="153068" y="918392"/>
                  </a:lnTo>
                  <a:cubicBezTo>
                    <a:pt x="68531" y="918392"/>
                    <a:pt x="0" y="849861"/>
                    <a:pt x="0" y="765324"/>
                  </a:cubicBezTo>
                  <a:lnTo>
                    <a:pt x="0" y="15306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txBody>
            <a:bodyPr lIns="212472" tIns="128652" rIns="212472" bIns="128652" anchor="ctr"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人才培养方案</a:t>
              </a:r>
            </a:p>
          </p:txBody>
        </p:sp>
        <p:sp>
          <p:nvSpPr>
            <p:cNvPr id="9233" name="下箭头 14"/>
            <p:cNvSpPr/>
            <p:nvPr/>
          </p:nvSpPr>
          <p:spPr>
            <a:xfrm>
              <a:off x="14896" y="4802"/>
              <a:ext cx="794" cy="3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zh-CN" sz="100" dirty="0">
                <a:latin typeface="Arial" panose="020B0604020202020204" pitchFamily="34" charset="0"/>
              </a:endParaRPr>
            </a:p>
          </p:txBody>
        </p:sp>
        <p:sp>
          <p:nvSpPr>
            <p:cNvPr id="9234" name="下箭头 15"/>
            <p:cNvSpPr/>
            <p:nvPr/>
          </p:nvSpPr>
          <p:spPr>
            <a:xfrm>
              <a:off x="14896" y="5729"/>
              <a:ext cx="794" cy="3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zh-CN" sz="100" dirty="0">
                <a:latin typeface="Arial" panose="020B0604020202020204" pitchFamily="34" charset="0"/>
              </a:endParaRPr>
            </a:p>
          </p:txBody>
        </p:sp>
        <p:sp>
          <p:nvSpPr>
            <p:cNvPr id="9235" name="下箭头 16"/>
            <p:cNvSpPr/>
            <p:nvPr/>
          </p:nvSpPr>
          <p:spPr>
            <a:xfrm>
              <a:off x="14896" y="6656"/>
              <a:ext cx="794" cy="3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zh-CN" sz="100" dirty="0">
                <a:latin typeface="Arial" panose="020B0604020202020204" pitchFamily="34" charset="0"/>
              </a:endParaRPr>
            </a:p>
          </p:txBody>
        </p:sp>
        <p:sp>
          <p:nvSpPr>
            <p:cNvPr id="9236" name="下箭头 17"/>
            <p:cNvSpPr/>
            <p:nvPr/>
          </p:nvSpPr>
          <p:spPr>
            <a:xfrm>
              <a:off x="14896" y="7582"/>
              <a:ext cx="794" cy="3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zh-CN" sz="100" dirty="0">
                <a:latin typeface="Arial" panose="020B0604020202020204" pitchFamily="34" charset="0"/>
              </a:endParaRPr>
            </a:p>
          </p:txBody>
        </p:sp>
        <p:sp>
          <p:nvSpPr>
            <p:cNvPr id="9237" name="下箭头 18"/>
            <p:cNvSpPr/>
            <p:nvPr/>
          </p:nvSpPr>
          <p:spPr>
            <a:xfrm>
              <a:off x="14896" y="8509"/>
              <a:ext cx="794" cy="3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zh-CN" sz="100" dirty="0">
                <a:latin typeface="Arial" panose="020B0604020202020204" pitchFamily="34" charset="0"/>
              </a:endParaRPr>
            </a:p>
          </p:txBody>
        </p:sp>
        <p:sp>
          <p:nvSpPr>
            <p:cNvPr id="23" name="左大括号 22"/>
            <p:cNvSpPr/>
            <p:nvPr/>
          </p:nvSpPr>
          <p:spPr>
            <a:xfrm>
              <a:off x="12709" y="3587"/>
              <a:ext cx="543" cy="5551"/>
            </a:xfrm>
            <a:prstGeom prst="leftBrace">
              <a:avLst>
                <a:gd name="adj1" fmla="val 0"/>
                <a:gd name="adj2" fmla="val 50000"/>
              </a:avLst>
            </a:prstGeom>
            <a:ln w="19050"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6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任意多边形 17"/>
            <p:cNvSpPr/>
            <p:nvPr/>
          </p:nvSpPr>
          <p:spPr>
            <a:xfrm>
              <a:off x="13253" y="3301"/>
              <a:ext cx="4080" cy="586"/>
            </a:xfrm>
            <a:custGeom>
              <a:avLst/>
              <a:gdLst>
                <a:gd name="txL" fmla="*/ 0 w 2007420"/>
                <a:gd name="txT" fmla="*/ 0 h 918392"/>
                <a:gd name="txR" fmla="*/ 2007420 w 2007420"/>
                <a:gd name="txB" fmla="*/ 918392 h 918392"/>
              </a:gdLst>
              <a:ahLst/>
              <a:cxnLst>
                <a:cxn ang="0">
                  <a:pos x="0" y="100687"/>
                </a:cxn>
                <a:cxn ang="0">
                  <a:pos x="104323" y="0"/>
                </a:cxn>
                <a:cxn ang="0">
                  <a:pos x="1263829" y="0"/>
                </a:cxn>
                <a:cxn ang="0">
                  <a:pos x="1368152" y="100687"/>
                </a:cxn>
                <a:cxn ang="0">
                  <a:pos x="1368152" y="503422"/>
                </a:cxn>
                <a:cxn ang="0">
                  <a:pos x="1263829" y="604109"/>
                </a:cxn>
                <a:cxn ang="0">
                  <a:pos x="104323" y="604109"/>
                </a:cxn>
                <a:cxn ang="0">
                  <a:pos x="0" y="503422"/>
                </a:cxn>
                <a:cxn ang="0">
                  <a:pos x="0" y="100687"/>
                </a:cxn>
              </a:cxnLst>
              <a:rect l="txL" t="txT" r="txR" b="txB"/>
              <a:pathLst>
                <a:path w="2007420" h="918392">
                  <a:moveTo>
                    <a:pt x="0" y="153068"/>
                  </a:moveTo>
                  <a:cubicBezTo>
                    <a:pt x="0" y="68531"/>
                    <a:pt x="68531" y="0"/>
                    <a:pt x="153068" y="0"/>
                  </a:cubicBezTo>
                  <a:lnTo>
                    <a:pt x="1854352" y="0"/>
                  </a:lnTo>
                  <a:cubicBezTo>
                    <a:pt x="1938889" y="0"/>
                    <a:pt x="2007420" y="68531"/>
                    <a:pt x="2007420" y="153068"/>
                  </a:cubicBezTo>
                  <a:lnTo>
                    <a:pt x="2007420" y="765324"/>
                  </a:lnTo>
                  <a:cubicBezTo>
                    <a:pt x="2007420" y="849861"/>
                    <a:pt x="1938889" y="918392"/>
                    <a:pt x="1854352" y="918392"/>
                  </a:cubicBezTo>
                  <a:lnTo>
                    <a:pt x="153068" y="918392"/>
                  </a:lnTo>
                  <a:cubicBezTo>
                    <a:pt x="68531" y="918392"/>
                    <a:pt x="0" y="849861"/>
                    <a:pt x="0" y="765324"/>
                  </a:cubicBezTo>
                  <a:lnTo>
                    <a:pt x="0" y="153068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txBody>
            <a:bodyPr lIns="212472" tIns="128652" rIns="212472" bIns="128652" anchor="ctr"/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职业岗位调研</a:t>
              </a:r>
            </a:p>
          </p:txBody>
        </p:sp>
        <p:sp>
          <p:nvSpPr>
            <p:cNvPr id="9240" name="下箭头 14"/>
            <p:cNvSpPr/>
            <p:nvPr/>
          </p:nvSpPr>
          <p:spPr>
            <a:xfrm>
              <a:off x="14896" y="3888"/>
              <a:ext cx="794" cy="3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zh-CN" sz="100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9" name="肘形连接符 8"/>
          <p:cNvCxnSpPr/>
          <p:nvPr/>
        </p:nvCxnSpPr>
        <p:spPr>
          <a:xfrm>
            <a:off x="6661785" y="3617595"/>
            <a:ext cx="648335" cy="504190"/>
          </a:xfrm>
          <a:prstGeom prst="bentConnector3">
            <a:avLst>
              <a:gd name="adj1" fmla="val 5004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任意多边形 16"/>
          <p:cNvSpPr/>
          <p:nvPr/>
        </p:nvSpPr>
        <p:spPr>
          <a:xfrm>
            <a:off x="1055688" y="2419350"/>
            <a:ext cx="10082212" cy="3422650"/>
          </a:xfrm>
          <a:custGeom>
            <a:avLst/>
            <a:gdLst>
              <a:gd name="txL" fmla="*/ 0 w 734714"/>
              <a:gd name="txT" fmla="*/ 0 h 3568747"/>
              <a:gd name="txR" fmla="*/ 734714 w 734714"/>
              <a:gd name="txB" fmla="*/ 3568747 h 3568747"/>
            </a:gdLst>
            <a:ahLst/>
            <a:cxnLst>
              <a:cxn ang="0">
                <a:pos x="251253939" y="0"/>
              </a:cxn>
              <a:cxn ang="0">
                <a:pos x="1256236378" y="0"/>
              </a:cxn>
              <a:cxn ang="0">
                <a:pos x="1507490317" y="16636"/>
              </a:cxn>
              <a:cxn ang="0">
                <a:pos x="1507490317" y="484820"/>
              </a:cxn>
              <a:cxn ang="0">
                <a:pos x="1507490317" y="484820"/>
              </a:cxn>
              <a:cxn ang="0">
                <a:pos x="0" y="484820"/>
              </a:cxn>
              <a:cxn ang="0">
                <a:pos x="0" y="484820"/>
              </a:cxn>
              <a:cxn ang="0">
                <a:pos x="0" y="16636"/>
              </a:cxn>
              <a:cxn ang="0">
                <a:pos x="251253939" y="0"/>
              </a:cxn>
            </a:cxnLst>
            <a:rect l="txL" t="txT" r="txR" b="txB"/>
            <a:pathLst>
              <a:path w="734714" h="3568747">
                <a:moveTo>
                  <a:pt x="734714" y="594806"/>
                </a:moveTo>
                <a:lnTo>
                  <a:pt x="734714" y="2973941"/>
                </a:lnTo>
                <a:cubicBezTo>
                  <a:pt x="734714" y="3302442"/>
                  <a:pt x="723427" y="3568745"/>
                  <a:pt x="709504" y="3568745"/>
                </a:cubicBezTo>
                <a:lnTo>
                  <a:pt x="0" y="3568745"/>
                </a:lnTo>
                <a:lnTo>
                  <a:pt x="0" y="2"/>
                </a:lnTo>
                <a:lnTo>
                  <a:pt x="709504" y="2"/>
                </a:lnTo>
                <a:cubicBezTo>
                  <a:pt x="723427" y="2"/>
                  <a:pt x="734714" y="266305"/>
                  <a:pt x="734714" y="594806"/>
                </a:cubicBezTo>
                <a:close/>
              </a:path>
            </a:pathLst>
          </a:custGeom>
          <a:solidFill>
            <a:srgbClr val="D8D8D8">
              <a:alpha val="89018"/>
            </a:srgbClr>
          </a:solidFill>
          <a:ln w="12700" cap="flat" cmpd="sng">
            <a:solidFill>
              <a:srgbClr val="D1DEE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1" tIns="70156" rIns="104446" bIns="70157" anchor="ctr"/>
          <a:lstStyle/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要求：</a:t>
            </a:r>
          </a:p>
          <a:p>
            <a:pPr marL="1428750" lvl="3" indent="-5143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每个重点专业群都建有一个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多功能的生产性实训基地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，群内各专业都有满足教学需要的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专业实训室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  <a:p>
            <a:pPr marL="1428750" lvl="3" indent="-5143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实训室建设应项目化，用表格列出实训室名称、建设规模（工位数）、主要设备配置、对应专业（课程）和实训功能、建设期限、投资预算等。</a:t>
            </a:r>
          </a:p>
          <a:p>
            <a:pPr marL="1428750" lvl="3" indent="-5143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如有需要还应列出实训软件建设，如实训项目开发、实习指导书编写等。</a:t>
            </a:r>
          </a:p>
        </p:txBody>
      </p:sp>
      <p:sp>
        <p:nvSpPr>
          <p:cNvPr id="10243" name="矩形 1"/>
          <p:cNvSpPr/>
          <p:nvPr/>
        </p:nvSpPr>
        <p:spPr>
          <a:xfrm>
            <a:off x="0" y="549275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4" name="矩形 4"/>
          <p:cNvSpPr/>
          <p:nvPr/>
        </p:nvSpPr>
        <p:spPr>
          <a:xfrm>
            <a:off x="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7" name="文本占位符 1"/>
          <p:cNvSpPr>
            <a:spLocks noGrp="1"/>
          </p:cNvSpPr>
          <p:nvPr>
            <p:ph sz="quarter"/>
          </p:nvPr>
        </p:nvSpPr>
        <p:spPr>
          <a:xfrm>
            <a:off x="612775" y="684213"/>
            <a:ext cx="8579440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eaLnBrk="1" hangingPunct="1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、如何建设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专业群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矩形 5173"/>
          <p:cNvSpPr/>
          <p:nvPr/>
        </p:nvSpPr>
        <p:spPr>
          <a:xfrm>
            <a:off x="349250" y="1463675"/>
            <a:ext cx="11664950" cy="4784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 </a:t>
            </a:r>
            <a:endParaRPr lang="" altLang="en-US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249" name="任意多边形 17"/>
          <p:cNvSpPr/>
          <p:nvPr/>
        </p:nvSpPr>
        <p:spPr>
          <a:xfrm>
            <a:off x="4117975" y="2017713"/>
            <a:ext cx="3770313" cy="530225"/>
          </a:xfrm>
          <a:custGeom>
            <a:avLst/>
            <a:gdLst>
              <a:gd name="txL" fmla="*/ 0 w 2007420"/>
              <a:gd name="txT" fmla="*/ 0 h 918392"/>
              <a:gd name="txR" fmla="*/ 2007420 w 2007420"/>
              <a:gd name="txB" fmla="*/ 918392 h 918392"/>
            </a:gdLst>
            <a:ahLst/>
            <a:cxnLst>
              <a:cxn ang="0">
                <a:pos x="0" y="33561"/>
              </a:cxn>
              <a:cxn ang="0">
                <a:pos x="368008" y="0"/>
              </a:cxn>
              <a:cxn ang="0">
                <a:pos x="4458273" y="0"/>
              </a:cxn>
              <a:cxn ang="0">
                <a:pos x="4826281" y="33561"/>
              </a:cxn>
              <a:cxn ang="0">
                <a:pos x="4826281" y="167802"/>
              </a:cxn>
              <a:cxn ang="0">
                <a:pos x="4458273" y="201363"/>
              </a:cxn>
              <a:cxn ang="0">
                <a:pos x="368008" y="201363"/>
              </a:cxn>
              <a:cxn ang="0">
                <a:pos x="0" y="167802"/>
              </a:cxn>
              <a:cxn ang="0">
                <a:pos x="0" y="33561"/>
              </a:cxn>
            </a:cxnLst>
            <a:rect l="txL" t="txT" r="txR" b="txB"/>
            <a:pathLst>
              <a:path w="2007420" h="918392">
                <a:moveTo>
                  <a:pt x="0" y="153068"/>
                </a:moveTo>
                <a:cubicBezTo>
                  <a:pt x="0" y="68531"/>
                  <a:pt x="68531" y="0"/>
                  <a:pt x="153068" y="0"/>
                </a:cubicBezTo>
                <a:lnTo>
                  <a:pt x="1854352" y="0"/>
                </a:lnTo>
                <a:cubicBezTo>
                  <a:pt x="1938889" y="0"/>
                  <a:pt x="2007420" y="68531"/>
                  <a:pt x="2007420" y="153068"/>
                </a:cubicBezTo>
                <a:lnTo>
                  <a:pt x="2007420" y="765324"/>
                </a:lnTo>
                <a:cubicBezTo>
                  <a:pt x="2007420" y="849861"/>
                  <a:pt x="1938889" y="918392"/>
                  <a:pt x="1854352" y="918392"/>
                </a:cubicBezTo>
                <a:lnTo>
                  <a:pt x="153068" y="918392"/>
                </a:lnTo>
                <a:cubicBezTo>
                  <a:pt x="68531" y="918392"/>
                  <a:pt x="0" y="849861"/>
                  <a:pt x="0" y="765324"/>
                </a:cubicBezTo>
                <a:lnTo>
                  <a:pt x="0" y="153068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</p:spPr>
        <p:txBody>
          <a:bodyPr lIns="212472" tIns="128652" rIns="212472" bIns="128652" anchor="ctr"/>
          <a:lstStyle/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实训条件建设</a:t>
            </a:r>
          </a:p>
        </p:txBody>
      </p:sp>
      <p:sp>
        <p:nvSpPr>
          <p:cNvPr id="10250" name="文本框 5"/>
          <p:cNvSpPr txBox="1"/>
          <p:nvPr/>
        </p:nvSpPr>
        <p:spPr>
          <a:xfrm>
            <a:off x="4295775" y="1898650"/>
            <a:ext cx="5270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i="1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/>
        </p:nvSpPr>
        <p:spPr>
          <a:xfrm>
            <a:off x="0" y="549275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矩形 4"/>
          <p:cNvSpPr/>
          <p:nvPr/>
        </p:nvSpPr>
        <p:spPr>
          <a:xfrm>
            <a:off x="-17780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文本框 13"/>
          <p:cNvSpPr/>
          <p:nvPr/>
        </p:nvSpPr>
        <p:spPr>
          <a:xfrm>
            <a:off x="8177213" y="146050"/>
            <a:ext cx="383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文本占位符 1"/>
          <p:cNvSpPr>
            <a:spLocks noGrp="1"/>
          </p:cNvSpPr>
          <p:nvPr>
            <p:ph sz="quarter"/>
          </p:nvPr>
        </p:nvSpPr>
        <p:spPr>
          <a:xfrm>
            <a:off x="612775" y="684213"/>
            <a:ext cx="8435430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eaLnBrk="1" hangingPunct="1"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如何建设专业群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56005" y="1033145"/>
            <a:ext cx="10081895" cy="4906645"/>
            <a:chOff x="1663" y="2305"/>
            <a:chExt cx="15877" cy="7727"/>
          </a:xfrm>
        </p:grpSpPr>
        <p:sp>
          <p:nvSpPr>
            <p:cNvPr id="10242" name="任意多边形 16"/>
            <p:cNvSpPr/>
            <p:nvPr/>
          </p:nvSpPr>
          <p:spPr>
            <a:xfrm>
              <a:off x="1663" y="3810"/>
              <a:ext cx="15877" cy="6222"/>
            </a:xfrm>
            <a:custGeom>
              <a:avLst/>
              <a:gdLst>
                <a:gd name="txL" fmla="*/ 0 w 734714"/>
                <a:gd name="txT" fmla="*/ 0 h 3568747"/>
                <a:gd name="txR" fmla="*/ 734714 w 734714"/>
                <a:gd name="txB" fmla="*/ 3568747 h 3568747"/>
              </a:gdLst>
              <a:ahLst/>
              <a:cxnLst>
                <a:cxn ang="0">
                  <a:pos x="251253939" y="0"/>
                </a:cxn>
                <a:cxn ang="0">
                  <a:pos x="1256236378" y="0"/>
                </a:cxn>
                <a:cxn ang="0">
                  <a:pos x="1507490317" y="16636"/>
                </a:cxn>
                <a:cxn ang="0">
                  <a:pos x="1507490317" y="484820"/>
                </a:cxn>
                <a:cxn ang="0">
                  <a:pos x="1507490317" y="484820"/>
                </a:cxn>
                <a:cxn ang="0">
                  <a:pos x="0" y="484820"/>
                </a:cxn>
                <a:cxn ang="0">
                  <a:pos x="0" y="484820"/>
                </a:cxn>
                <a:cxn ang="0">
                  <a:pos x="0" y="16636"/>
                </a:cxn>
                <a:cxn ang="0">
                  <a:pos x="251253939" y="0"/>
                </a:cxn>
              </a:cxnLst>
              <a:rect l="txL" t="txT" r="txR" b="txB"/>
              <a:pathLst>
                <a:path w="734714" h="3568747">
                  <a:moveTo>
                    <a:pt x="734714" y="594806"/>
                  </a:moveTo>
                  <a:lnTo>
                    <a:pt x="734714" y="2973941"/>
                  </a:lnTo>
                  <a:cubicBezTo>
                    <a:pt x="734714" y="3302442"/>
                    <a:pt x="723427" y="3568745"/>
                    <a:pt x="709504" y="3568745"/>
                  </a:cubicBezTo>
                  <a:lnTo>
                    <a:pt x="0" y="3568745"/>
                  </a:lnTo>
                  <a:lnTo>
                    <a:pt x="0" y="2"/>
                  </a:lnTo>
                  <a:lnTo>
                    <a:pt x="709504" y="2"/>
                  </a:lnTo>
                  <a:cubicBezTo>
                    <a:pt x="723427" y="2"/>
                    <a:pt x="734714" y="266305"/>
                    <a:pt x="734714" y="594806"/>
                  </a:cubicBezTo>
                  <a:close/>
                </a:path>
              </a:pathLst>
            </a:custGeom>
            <a:solidFill>
              <a:srgbClr val="D8D8D8">
                <a:alpha val="89018"/>
              </a:srgbClr>
            </a:solidFill>
            <a:ln w="12700" cap="flat" cmpd="sng">
              <a:solidFill>
                <a:srgbClr val="D1DE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1" tIns="70156" rIns="104446" bIns="70157" anchor="ctr"/>
            <a:lstStyle/>
            <a:p>
              <a:pPr lvl="1">
                <a:lnSpc>
                  <a:spcPct val="150000"/>
                </a:lnSpc>
                <a:buFont typeface="Wingdings" panose="05000000000000000000" charset="0"/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63" y="2305"/>
              <a:ext cx="15505" cy="75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</a:t>
              </a:r>
              <a:endPara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   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</a:t>
              </a:r>
            </a:p>
            <a:p>
              <a:pPr marR="0" lvl="1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charset="0"/>
                <a:buChar char=""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</a:t>
              </a:r>
              <a:r>
                <a:rPr kumimoji="0" lang="zh-CN" altLang="en-US" sz="2000" b="1" i="0" u="sng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教师队伍建设把握“三个三”：</a:t>
              </a:r>
            </a:p>
            <a:p>
              <a:pPr marR="0" lvl="2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charset="0"/>
                <a:buChar char=""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教师队伍建设的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三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个着力点：</a:t>
              </a: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总量、结构、素质</a:t>
              </a:r>
            </a:p>
            <a:p>
              <a:pPr marR="0" lvl="2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charset="0"/>
                <a:buChar char=""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职业院校师资队伍建设大体分为相互交叉的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三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个阶段：</a:t>
              </a:r>
            </a:p>
            <a:p>
              <a:pPr marL="914400" marR="0" lvl="2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 总量满足教学基本需要、双师型教师队伍打造、能教会研的名师队伍培养。</a:t>
              </a:r>
            </a:p>
            <a:p>
              <a:pPr marR="0" lvl="2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charset="0"/>
                <a:buChar char=""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教师个体成长的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三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种境界：</a:t>
              </a: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普通教师—双师型教师—教学名师</a:t>
              </a:r>
            </a:p>
            <a:p>
              <a:pPr marR="0" lvl="2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charset="0"/>
                <a:buChar char=""/>
                <a:defRPr/>
              </a:pP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目前学校师资队伍建设应主要在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优化结构</a:t>
              </a: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和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提高素质</a:t>
              </a: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上下功夫，关键是要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完善教师队伍建设系列制度</a:t>
              </a: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，解决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教师分层分类精准培养</a:t>
              </a:r>
              <a:r>
                <a:rPr kumimoji="0" lang="zh-CN" altLang="en-US" sz="20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的问题。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485" y="2990"/>
              <a:ext cx="5938" cy="1210"/>
              <a:chOff x="6485" y="2990"/>
              <a:chExt cx="5938" cy="1210"/>
            </a:xfrm>
          </p:grpSpPr>
          <p:sp>
            <p:nvSpPr>
              <p:cNvPr id="10249" name="任意多边形 17"/>
              <p:cNvSpPr/>
              <p:nvPr/>
            </p:nvSpPr>
            <p:spPr>
              <a:xfrm>
                <a:off x="6485" y="3178"/>
                <a:ext cx="5938" cy="835"/>
              </a:xfrm>
              <a:custGeom>
                <a:avLst/>
                <a:gdLst>
                  <a:gd name="txL" fmla="*/ 0 w 2007420"/>
                  <a:gd name="txT" fmla="*/ 0 h 918392"/>
                  <a:gd name="txR" fmla="*/ 2007420 w 2007420"/>
                  <a:gd name="txB" fmla="*/ 918392 h 918392"/>
                </a:gdLst>
                <a:ahLst/>
                <a:cxnLst>
                  <a:cxn ang="0">
                    <a:pos x="0" y="33561"/>
                  </a:cxn>
                  <a:cxn ang="0">
                    <a:pos x="368008" y="0"/>
                  </a:cxn>
                  <a:cxn ang="0">
                    <a:pos x="4458273" y="0"/>
                  </a:cxn>
                  <a:cxn ang="0">
                    <a:pos x="4826281" y="33561"/>
                  </a:cxn>
                  <a:cxn ang="0">
                    <a:pos x="4826281" y="167802"/>
                  </a:cxn>
                  <a:cxn ang="0">
                    <a:pos x="4458273" y="201363"/>
                  </a:cxn>
                  <a:cxn ang="0">
                    <a:pos x="368008" y="201363"/>
                  </a:cxn>
                  <a:cxn ang="0">
                    <a:pos x="0" y="167802"/>
                  </a:cxn>
                  <a:cxn ang="0">
                    <a:pos x="0" y="33561"/>
                  </a:cxn>
                </a:cxnLst>
                <a:rect l="txL" t="txT" r="txR" b="txB"/>
                <a:pathLst>
                  <a:path w="2007420" h="918392">
                    <a:moveTo>
                      <a:pt x="0" y="153068"/>
                    </a:moveTo>
                    <a:cubicBezTo>
                      <a:pt x="0" y="68531"/>
                      <a:pt x="68531" y="0"/>
                      <a:pt x="153068" y="0"/>
                    </a:cubicBezTo>
                    <a:lnTo>
                      <a:pt x="1854352" y="0"/>
                    </a:lnTo>
                    <a:cubicBezTo>
                      <a:pt x="1938889" y="0"/>
                      <a:pt x="2007420" y="68531"/>
                      <a:pt x="2007420" y="153068"/>
                    </a:cubicBezTo>
                    <a:lnTo>
                      <a:pt x="2007420" y="765324"/>
                    </a:lnTo>
                    <a:cubicBezTo>
                      <a:pt x="2007420" y="849861"/>
                      <a:pt x="1938889" y="918392"/>
                      <a:pt x="1854352" y="918392"/>
                    </a:cubicBezTo>
                    <a:lnTo>
                      <a:pt x="153068" y="918392"/>
                    </a:lnTo>
                    <a:cubicBezTo>
                      <a:pt x="68531" y="918392"/>
                      <a:pt x="0" y="849861"/>
                      <a:pt x="0" y="765324"/>
                    </a:cubicBezTo>
                    <a:lnTo>
                      <a:pt x="0" y="153068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txBody>
              <a:bodyPr lIns="212472" tIns="128652" rIns="212472" bIns="128652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教师队伍建设</a:t>
                </a:r>
              </a:p>
            </p:txBody>
          </p:sp>
          <p:sp>
            <p:nvSpPr>
              <p:cNvPr id="10250" name="文本框 5"/>
              <p:cNvSpPr txBox="1"/>
              <p:nvPr/>
            </p:nvSpPr>
            <p:spPr>
              <a:xfrm>
                <a:off x="6765" y="2990"/>
                <a:ext cx="830" cy="1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400" i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/>
        </p:nvSpPr>
        <p:spPr>
          <a:xfrm>
            <a:off x="0" y="549275"/>
            <a:ext cx="12192000" cy="700088"/>
          </a:xfrm>
          <a:prstGeom prst="rect">
            <a:avLst/>
          </a:prstGeom>
          <a:solidFill>
            <a:srgbClr val="D8D8D8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矩形 4"/>
          <p:cNvSpPr/>
          <p:nvPr/>
        </p:nvSpPr>
        <p:spPr>
          <a:xfrm>
            <a:off x="-177800" y="0"/>
            <a:ext cx="12192000" cy="598488"/>
          </a:xfrm>
          <a:prstGeom prst="rect">
            <a:avLst/>
          </a:prstGeom>
          <a:solidFill>
            <a:schemeClr val="hlink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矩形 12"/>
          <p:cNvSpPr/>
          <p:nvPr/>
        </p:nvSpPr>
        <p:spPr>
          <a:xfrm>
            <a:off x="0" y="6597650"/>
            <a:ext cx="12192000" cy="2603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lstStyle/>
          <a:p>
            <a:pPr algn="ctr" eaLnBrk="1" hangingPunct="1"/>
            <a:endParaRPr lang="zh-CN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9" name="文本框 13"/>
          <p:cNvSpPr/>
          <p:nvPr/>
        </p:nvSpPr>
        <p:spPr>
          <a:xfrm>
            <a:off x="8177213" y="146050"/>
            <a:ext cx="383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/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0" name="文本占位符 1"/>
          <p:cNvSpPr>
            <a:spLocks noGrp="1"/>
          </p:cNvSpPr>
          <p:nvPr>
            <p:ph sz="quarter"/>
          </p:nvPr>
        </p:nvSpPr>
        <p:spPr>
          <a:xfrm>
            <a:off x="612775" y="684213"/>
            <a:ext cx="9011470" cy="4302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indent="0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如何建设专业群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特色专业群建设重点剖析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buNone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9250" y="1033145"/>
            <a:ext cx="10788650" cy="5478145"/>
            <a:chOff x="550" y="2305"/>
            <a:chExt cx="16990" cy="8627"/>
          </a:xfrm>
        </p:grpSpPr>
        <p:sp>
          <p:nvSpPr>
            <p:cNvPr id="10242" name="任意多边形 16"/>
            <p:cNvSpPr/>
            <p:nvPr/>
          </p:nvSpPr>
          <p:spPr>
            <a:xfrm>
              <a:off x="1663" y="3810"/>
              <a:ext cx="15877" cy="7122"/>
            </a:xfrm>
            <a:custGeom>
              <a:avLst/>
              <a:gdLst>
                <a:gd name="txL" fmla="*/ 0 w 734714"/>
                <a:gd name="txT" fmla="*/ 0 h 3568747"/>
                <a:gd name="txR" fmla="*/ 734714 w 734714"/>
                <a:gd name="txB" fmla="*/ 3568747 h 3568747"/>
              </a:gdLst>
              <a:ahLst/>
              <a:cxnLst>
                <a:cxn ang="0">
                  <a:pos x="251253939" y="0"/>
                </a:cxn>
                <a:cxn ang="0">
                  <a:pos x="1256236378" y="0"/>
                </a:cxn>
                <a:cxn ang="0">
                  <a:pos x="1507490317" y="16636"/>
                </a:cxn>
                <a:cxn ang="0">
                  <a:pos x="1507490317" y="484820"/>
                </a:cxn>
                <a:cxn ang="0">
                  <a:pos x="1507490317" y="484820"/>
                </a:cxn>
                <a:cxn ang="0">
                  <a:pos x="0" y="484820"/>
                </a:cxn>
                <a:cxn ang="0">
                  <a:pos x="0" y="484820"/>
                </a:cxn>
                <a:cxn ang="0">
                  <a:pos x="0" y="16636"/>
                </a:cxn>
                <a:cxn ang="0">
                  <a:pos x="251253939" y="0"/>
                </a:cxn>
              </a:cxnLst>
              <a:rect l="txL" t="txT" r="txR" b="txB"/>
              <a:pathLst>
                <a:path w="734714" h="3568747">
                  <a:moveTo>
                    <a:pt x="734714" y="594806"/>
                  </a:moveTo>
                  <a:lnTo>
                    <a:pt x="734714" y="2973941"/>
                  </a:lnTo>
                  <a:cubicBezTo>
                    <a:pt x="734714" y="3302442"/>
                    <a:pt x="723427" y="3568745"/>
                    <a:pt x="709504" y="3568745"/>
                  </a:cubicBezTo>
                  <a:lnTo>
                    <a:pt x="0" y="3568745"/>
                  </a:lnTo>
                  <a:lnTo>
                    <a:pt x="0" y="2"/>
                  </a:lnTo>
                  <a:lnTo>
                    <a:pt x="709504" y="2"/>
                  </a:lnTo>
                  <a:cubicBezTo>
                    <a:pt x="723427" y="2"/>
                    <a:pt x="734714" y="266305"/>
                    <a:pt x="734714" y="594806"/>
                  </a:cubicBezTo>
                  <a:close/>
                </a:path>
              </a:pathLst>
            </a:custGeom>
            <a:solidFill>
              <a:srgbClr val="D8D8D8">
                <a:alpha val="89018"/>
              </a:srgbClr>
            </a:solidFill>
            <a:ln w="12700" cap="flat" cmpd="sng">
              <a:solidFill>
                <a:srgbClr val="D1DEE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1" tIns="70156" rIns="104446" bIns="70157" anchor="ctr"/>
            <a:lstStyle/>
            <a:p>
              <a:pPr marL="571500" lvl="0" indent="-342900">
                <a:lnSpc>
                  <a:spcPct val="120000"/>
                </a:lnSpc>
                <a:spcAft>
                  <a:spcPts val="600"/>
                </a:spcAft>
                <a:buFont typeface="Wingdings" panose="05000000000000000000" charset="0"/>
                <a:buChar char=""/>
              </a:pPr>
              <a:r>
                <a:rPr lang="en-US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紧扣“六个比例”，优化结构</a:t>
              </a:r>
            </a:p>
            <a:p>
              <a:pPr lvl="2" indent="0">
                <a:lnSpc>
                  <a:spcPct val="120000"/>
                </a:lnSpc>
                <a:spcAft>
                  <a:spcPts val="600"/>
                </a:spcAft>
                <a:buFont typeface="宋体" panose="02010600030101010101" pitchFamily="2" charset="-122"/>
                <a:buAutoNum type="circleNumDbPlain"/>
              </a:pPr>
              <a:r>
                <a:rPr lang="en-US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 生师比：</a:t>
              </a:r>
              <a:r>
                <a:rPr lang="en-US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控制在16:1～20:1，总量合理；</a:t>
              </a:r>
            </a:p>
            <a:p>
              <a:pPr lvl="2" indent="0">
                <a:lnSpc>
                  <a:spcPct val="120000"/>
                </a:lnSpc>
                <a:spcAft>
                  <a:spcPts val="600"/>
                </a:spcAft>
                <a:buFont typeface="宋体" panose="02010600030101010101" pitchFamily="2" charset="-122"/>
                <a:buAutoNum type="circleNumDbPlain"/>
              </a:pPr>
              <a:r>
                <a:rPr lang="en-US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 员师比：</a:t>
              </a:r>
              <a:r>
                <a:rPr lang="en-US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专任教师占全校教职员工总数的比例（不低于60%）；</a:t>
              </a:r>
            </a:p>
            <a:p>
              <a:pPr lvl="2" indent="0">
                <a:lnSpc>
                  <a:spcPct val="120000"/>
                </a:lnSpc>
                <a:spcAft>
                  <a:spcPts val="600"/>
                </a:spcAft>
                <a:buFont typeface="宋体" panose="02010600030101010101" pitchFamily="2" charset="-122"/>
                <a:buAutoNum type="circleNumDbPlain"/>
              </a:pPr>
              <a:r>
                <a:rPr lang="en-US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 年龄结构比：</a:t>
              </a:r>
              <a:r>
                <a:rPr lang="en-US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专任教师的中老、中、青教师分别占全部专任教师的比例；</a:t>
              </a:r>
            </a:p>
            <a:p>
              <a:pPr lvl="2">
                <a:lnSpc>
                  <a:spcPct val="120000"/>
                </a:lnSpc>
                <a:spcAft>
                  <a:spcPts val="600"/>
                </a:spcAft>
                <a:buFont typeface="宋体" panose="02010600030101010101" pitchFamily="2" charset="-122"/>
                <a:buAutoNum type="circleNumDbPlain"/>
              </a:pPr>
              <a:r>
                <a:rPr lang="en-US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 </a:t>
              </a:r>
              <a:r>
                <a:rPr lang="en-US" altLang="en-US" sz="2000" b="1"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兼师比：</a:t>
              </a:r>
              <a:r>
                <a:rPr lang="en-US" altLang="en-US" sz="2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行业企业兼职教师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承担</a:t>
              </a:r>
              <a:r>
                <a:rPr lang="en-US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专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业课</a:t>
              </a:r>
              <a:r>
                <a:rPr lang="en-US" altLang="en-US" sz="2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的比例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（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达到</a:t>
              </a: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50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%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）</a:t>
              </a:r>
              <a:r>
                <a:rPr lang="en-US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；</a:t>
              </a:r>
              <a:endParaRPr lang="en-US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lvl="2" indent="0">
                <a:lnSpc>
                  <a:spcPct val="120000"/>
                </a:lnSpc>
                <a:spcAft>
                  <a:spcPts val="600"/>
                </a:spcAft>
                <a:buFont typeface="宋体" panose="02010600030101010101" pitchFamily="2" charset="-122"/>
                <a:buAutoNum type="circleNumDbPlain"/>
              </a:pPr>
              <a:r>
                <a:rPr lang="en-US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 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职称</a:t>
              </a:r>
              <a:r>
                <a:rPr lang="en-US" altLang="en-US" sz="2000" b="1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比</a:t>
              </a:r>
              <a:r>
                <a:rPr lang="en-US" altLang="en-US" sz="2000" b="1"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：</a:t>
              </a:r>
              <a:r>
                <a:rPr lang="en-US" altLang="en-US" sz="2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具有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高级职称</a:t>
              </a:r>
              <a:r>
                <a:rPr lang="en-US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的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专任</a:t>
              </a:r>
              <a:r>
                <a:rPr lang="en-US" altLang="en-US" sz="2000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教师占全部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专任</a:t>
              </a:r>
              <a:r>
                <a:rPr lang="en-US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教师的比例</a:t>
              </a:r>
              <a:r>
                <a:rPr lang="en-US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（</a:t>
              </a:r>
              <a:r>
                <a:rPr lang="en-US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不低于40</a:t>
              </a:r>
              <a:r>
                <a:rPr lang="en-US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%）；</a:t>
              </a:r>
            </a:p>
            <a:p>
              <a:pPr lvl="2" indent="0">
                <a:lnSpc>
                  <a:spcPct val="120000"/>
                </a:lnSpc>
                <a:spcAft>
                  <a:spcPts val="600"/>
                </a:spcAft>
                <a:buFont typeface="宋体" panose="02010600030101010101" pitchFamily="2" charset="-122"/>
                <a:buAutoNum type="circleNumDbPlain"/>
              </a:pPr>
              <a:r>
                <a:rPr lang="en-US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 双师比：</a:t>
              </a:r>
              <a:r>
                <a:rPr lang="en-US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双师素质教师占专任专业课教师的比例（不低于90%）；</a:t>
              </a:r>
            </a:p>
            <a:p>
              <a:pPr marL="685800" lvl="1" indent="0">
                <a:lnSpc>
                  <a:spcPct val="120000"/>
                </a:lnSpc>
                <a:spcAft>
                  <a:spcPts val="600"/>
                </a:spcAft>
              </a:pPr>
              <a:r>
                <a:rPr lang="en-US" altLang="en-US" sz="2000" b="1"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学校要根据“六个比例”存在的问题制定教师培养、引进计划</a:t>
              </a:r>
              <a:r>
                <a:rPr lang="en-US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，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不能</a:t>
              </a:r>
              <a:r>
                <a:rPr lang="en-US" altLang="en-US" sz="2000" b="1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顾此失彼</a:t>
              </a:r>
              <a:r>
                <a:rPr lang="en-US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50" y="2305"/>
              <a:ext cx="16618" cy="75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</a:t>
              </a:r>
              <a:endPara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   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995" b="1" i="0" u="none" strike="noStrike" kern="1200" cap="none" spc="0" normalizeH="0" baseline="0" noProof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             </a:t>
              </a:r>
              <a:endPara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485" y="2990"/>
              <a:ext cx="5938" cy="1210"/>
              <a:chOff x="6485" y="2990"/>
              <a:chExt cx="5938" cy="1210"/>
            </a:xfrm>
          </p:grpSpPr>
          <p:sp>
            <p:nvSpPr>
              <p:cNvPr id="10249" name="任意多边形 17"/>
              <p:cNvSpPr/>
              <p:nvPr/>
            </p:nvSpPr>
            <p:spPr>
              <a:xfrm>
                <a:off x="6485" y="3178"/>
                <a:ext cx="5938" cy="835"/>
              </a:xfrm>
              <a:custGeom>
                <a:avLst/>
                <a:gdLst>
                  <a:gd name="txL" fmla="*/ 0 w 2007420"/>
                  <a:gd name="txT" fmla="*/ 0 h 918392"/>
                  <a:gd name="txR" fmla="*/ 2007420 w 2007420"/>
                  <a:gd name="txB" fmla="*/ 918392 h 918392"/>
                </a:gdLst>
                <a:ahLst/>
                <a:cxnLst>
                  <a:cxn ang="0">
                    <a:pos x="0" y="33561"/>
                  </a:cxn>
                  <a:cxn ang="0">
                    <a:pos x="368008" y="0"/>
                  </a:cxn>
                  <a:cxn ang="0">
                    <a:pos x="4458273" y="0"/>
                  </a:cxn>
                  <a:cxn ang="0">
                    <a:pos x="4826281" y="33561"/>
                  </a:cxn>
                  <a:cxn ang="0">
                    <a:pos x="4826281" y="167802"/>
                  </a:cxn>
                  <a:cxn ang="0">
                    <a:pos x="4458273" y="201363"/>
                  </a:cxn>
                  <a:cxn ang="0">
                    <a:pos x="368008" y="201363"/>
                  </a:cxn>
                  <a:cxn ang="0">
                    <a:pos x="0" y="167802"/>
                  </a:cxn>
                  <a:cxn ang="0">
                    <a:pos x="0" y="33561"/>
                  </a:cxn>
                </a:cxnLst>
                <a:rect l="txL" t="txT" r="txR" b="txB"/>
                <a:pathLst>
                  <a:path w="2007420" h="918392">
                    <a:moveTo>
                      <a:pt x="0" y="153068"/>
                    </a:moveTo>
                    <a:cubicBezTo>
                      <a:pt x="0" y="68531"/>
                      <a:pt x="68531" y="0"/>
                      <a:pt x="153068" y="0"/>
                    </a:cubicBezTo>
                    <a:lnTo>
                      <a:pt x="1854352" y="0"/>
                    </a:lnTo>
                    <a:cubicBezTo>
                      <a:pt x="1938889" y="0"/>
                      <a:pt x="2007420" y="68531"/>
                      <a:pt x="2007420" y="153068"/>
                    </a:cubicBezTo>
                    <a:lnTo>
                      <a:pt x="2007420" y="765324"/>
                    </a:lnTo>
                    <a:cubicBezTo>
                      <a:pt x="2007420" y="849861"/>
                      <a:pt x="1938889" y="918392"/>
                      <a:pt x="1854352" y="918392"/>
                    </a:cubicBezTo>
                    <a:lnTo>
                      <a:pt x="153068" y="918392"/>
                    </a:lnTo>
                    <a:cubicBezTo>
                      <a:pt x="68531" y="918392"/>
                      <a:pt x="0" y="849861"/>
                      <a:pt x="0" y="765324"/>
                    </a:cubicBezTo>
                    <a:lnTo>
                      <a:pt x="0" y="153068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noFill/>
              </a:ln>
            </p:spPr>
            <p:txBody>
              <a:bodyPr lIns="212472" tIns="128652" rIns="212472" bIns="128652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教师队伍建设</a:t>
                </a:r>
              </a:p>
            </p:txBody>
          </p:sp>
          <p:sp>
            <p:nvSpPr>
              <p:cNvPr id="10250" name="文本框 5"/>
              <p:cNvSpPr txBox="1"/>
              <p:nvPr/>
            </p:nvSpPr>
            <p:spPr>
              <a:xfrm>
                <a:off x="6765" y="2990"/>
                <a:ext cx="830" cy="12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4400" i="1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1717</Words>
  <Application>Microsoft Office PowerPoint</Application>
  <PresentationFormat>自定义</PresentationFormat>
  <Paragraphs>162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Calibri</vt:lpstr>
      <vt:lpstr>黑体</vt:lpstr>
      <vt:lpstr>微软雅黑</vt:lpstr>
      <vt:lpstr>Wingdings</vt:lpstr>
      <vt:lpstr>Arial Black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@小川PPT</dc:creator>
  <cp:lastModifiedBy>User</cp:lastModifiedBy>
  <cp:revision>526</cp:revision>
  <dcterms:created xsi:type="dcterms:W3CDTF">2015-05-14T07:52:00Z</dcterms:created>
  <dcterms:modified xsi:type="dcterms:W3CDTF">2018-05-14T12:08:59Z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